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60" r:id="rId5"/>
    <p:sldMasterId id="2147483648" r:id="rId6"/>
  </p:sldMasterIdLst>
  <p:notesMasterIdLst>
    <p:notesMasterId r:id="rId42"/>
  </p:notesMasterIdLst>
  <p:sldIdLst>
    <p:sldId id="256" r:id="rId7"/>
    <p:sldId id="258" r:id="rId8"/>
    <p:sldId id="257" r:id="rId9"/>
    <p:sldId id="259" r:id="rId10"/>
    <p:sldId id="264" r:id="rId11"/>
    <p:sldId id="265" r:id="rId12"/>
    <p:sldId id="266" r:id="rId13"/>
    <p:sldId id="268" r:id="rId14"/>
    <p:sldId id="29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60" r:id="rId24"/>
    <p:sldId id="277" r:id="rId25"/>
    <p:sldId id="261" r:id="rId26"/>
    <p:sldId id="278" r:id="rId27"/>
    <p:sldId id="262" r:id="rId28"/>
    <p:sldId id="279" r:id="rId29"/>
    <p:sldId id="281" r:id="rId30"/>
    <p:sldId id="282" r:id="rId31"/>
    <p:sldId id="283" r:id="rId32"/>
    <p:sldId id="284" r:id="rId33"/>
    <p:sldId id="290" r:id="rId34"/>
    <p:sldId id="291" r:id="rId35"/>
    <p:sldId id="286" r:id="rId36"/>
    <p:sldId id="288" r:id="rId37"/>
    <p:sldId id="287" r:id="rId38"/>
    <p:sldId id="289" r:id="rId39"/>
    <p:sldId id="292" r:id="rId40"/>
    <p:sldId id="293" r:id="rId4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F285D4-60C3-436E-BFA0-7DB449F372D2}" v="244" dt="2022-05-24T14:28:17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le Cup" userId="abbe84a0-611b-406e-b251-e8b4b71c069a" providerId="ADAL" clId="{D3F285D4-60C3-436E-BFA0-7DB449F372D2}"/>
    <pc:docChg chg="undo custSel addSld delSld modSld sldOrd addMainMaster modMainMaster">
      <pc:chgData name="Pascalle Cup" userId="abbe84a0-611b-406e-b251-e8b4b71c069a" providerId="ADAL" clId="{D3F285D4-60C3-436E-BFA0-7DB449F372D2}" dt="2022-05-24T14:32:14.236" v="2024"/>
      <pc:docMkLst>
        <pc:docMk/>
      </pc:docMkLst>
      <pc:sldChg chg="modSp mod">
        <pc:chgData name="Pascalle Cup" userId="abbe84a0-611b-406e-b251-e8b4b71c069a" providerId="ADAL" clId="{D3F285D4-60C3-436E-BFA0-7DB449F372D2}" dt="2022-05-23T15:20:48.376" v="42" actId="20577"/>
        <pc:sldMkLst>
          <pc:docMk/>
          <pc:sldMk cId="3120211455" sldId="256"/>
        </pc:sldMkLst>
        <pc:spChg chg="mod">
          <ac:chgData name="Pascalle Cup" userId="abbe84a0-611b-406e-b251-e8b4b71c069a" providerId="ADAL" clId="{D3F285D4-60C3-436E-BFA0-7DB449F372D2}" dt="2022-05-23T15:20:48.376" v="42" actId="20577"/>
          <ac:spMkLst>
            <pc:docMk/>
            <pc:sldMk cId="3120211455" sldId="256"/>
            <ac:spMk id="3" creationId="{0D3CDA02-9002-5138-5008-1BC807B31CDD}"/>
          </ac:spMkLst>
        </pc:spChg>
      </pc:sldChg>
      <pc:sldChg chg="addSp delSp modSp mod setBg modAnim">
        <pc:chgData name="Pascalle Cup" userId="abbe84a0-611b-406e-b251-e8b4b71c069a" providerId="ADAL" clId="{D3F285D4-60C3-436E-BFA0-7DB449F372D2}" dt="2022-05-24T13:52:13.598" v="735" actId="20577"/>
        <pc:sldMkLst>
          <pc:docMk/>
          <pc:sldMk cId="36654371" sldId="257"/>
        </pc:sldMkLst>
        <pc:spChg chg="del mod">
          <ac:chgData name="Pascalle Cup" userId="abbe84a0-611b-406e-b251-e8b4b71c069a" providerId="ADAL" clId="{D3F285D4-60C3-436E-BFA0-7DB449F372D2}" dt="2022-05-23T15:28:20.436" v="175" actId="478"/>
          <ac:spMkLst>
            <pc:docMk/>
            <pc:sldMk cId="36654371" sldId="257"/>
            <ac:spMk id="2" creationId="{D804619C-7829-CB5E-1DBB-29F35015F401}"/>
          </ac:spMkLst>
        </pc:spChg>
        <pc:spChg chg="add del mod">
          <ac:chgData name="Pascalle Cup" userId="abbe84a0-611b-406e-b251-e8b4b71c069a" providerId="ADAL" clId="{D3F285D4-60C3-436E-BFA0-7DB449F372D2}" dt="2022-05-24T13:52:13.598" v="735" actId="20577"/>
          <ac:spMkLst>
            <pc:docMk/>
            <pc:sldMk cId="36654371" sldId="257"/>
            <ac:spMk id="3" creationId="{BD09D1F5-5FCD-2615-3145-1C280CADD32F}"/>
          </ac:spMkLst>
        </pc:spChg>
        <pc:graphicFrameChg chg="add del">
          <ac:chgData name="Pascalle Cup" userId="abbe84a0-611b-406e-b251-e8b4b71c069a" providerId="ADAL" clId="{D3F285D4-60C3-436E-BFA0-7DB449F372D2}" dt="2022-05-23T15:27:27.249" v="172" actId="26606"/>
          <ac:graphicFrameMkLst>
            <pc:docMk/>
            <pc:sldMk cId="36654371" sldId="257"/>
            <ac:graphicFrameMk id="5" creationId="{3EEB8B9F-DABB-AB96-68C8-64E891F27751}"/>
          </ac:graphicFrameMkLst>
        </pc:graphicFrameChg>
        <pc:picChg chg="add del mod">
          <ac:chgData name="Pascalle Cup" userId="abbe84a0-611b-406e-b251-e8b4b71c069a" providerId="ADAL" clId="{D3F285D4-60C3-436E-BFA0-7DB449F372D2}" dt="2022-05-24T13:42:07.629" v="660" actId="478"/>
          <ac:picMkLst>
            <pc:docMk/>
            <pc:sldMk cId="36654371" sldId="257"/>
            <ac:picMk id="4" creationId="{3B6931AC-EC4F-0B73-F971-27DEF0C197A3}"/>
          </ac:picMkLst>
        </pc:picChg>
        <pc:picChg chg="add del mod">
          <ac:chgData name="Pascalle Cup" userId="abbe84a0-611b-406e-b251-e8b4b71c069a" providerId="ADAL" clId="{D3F285D4-60C3-436E-BFA0-7DB449F372D2}" dt="2022-05-23T15:27:27.249" v="172" actId="26606"/>
          <ac:picMkLst>
            <pc:docMk/>
            <pc:sldMk cId="36654371" sldId="257"/>
            <ac:picMk id="6" creationId="{284ADCE9-9158-5DE4-769A-60A676CC0269}"/>
          </ac:picMkLst>
        </pc:picChg>
        <pc:cxnChg chg="add del">
          <ac:chgData name="Pascalle Cup" userId="abbe84a0-611b-406e-b251-e8b4b71c069a" providerId="ADAL" clId="{D3F285D4-60C3-436E-BFA0-7DB449F372D2}" dt="2022-05-23T15:27:27.249" v="172" actId="26606"/>
          <ac:cxnSpMkLst>
            <pc:docMk/>
            <pc:sldMk cId="36654371" sldId="257"/>
            <ac:cxnSpMk id="10" creationId="{A7F400EE-A8A5-48AF-B4D6-291B52C6F0B0}"/>
          </ac:cxnSpMkLst>
        </pc:cxnChg>
      </pc:sldChg>
      <pc:sldChg chg="modSp add mod">
        <pc:chgData name="Pascalle Cup" userId="abbe84a0-611b-406e-b251-e8b4b71c069a" providerId="ADAL" clId="{D3F285D4-60C3-436E-BFA0-7DB449F372D2}" dt="2022-05-23T15:30:34.402" v="201" actId="790"/>
        <pc:sldMkLst>
          <pc:docMk/>
          <pc:sldMk cId="1914404811" sldId="258"/>
        </pc:sldMkLst>
        <pc:spChg chg="mod">
          <ac:chgData name="Pascalle Cup" userId="abbe84a0-611b-406e-b251-e8b4b71c069a" providerId="ADAL" clId="{D3F285D4-60C3-436E-BFA0-7DB449F372D2}" dt="2022-05-23T15:22:13.843" v="96" actId="12"/>
          <ac:spMkLst>
            <pc:docMk/>
            <pc:sldMk cId="1914404811" sldId="258"/>
            <ac:spMk id="5" creationId="{D3700955-4AB3-462E-A398-76CFA58BDAB0}"/>
          </ac:spMkLst>
        </pc:spChg>
        <pc:spChg chg="mod">
          <ac:chgData name="Pascalle Cup" userId="abbe84a0-611b-406e-b251-e8b4b71c069a" providerId="ADAL" clId="{D3F285D4-60C3-436E-BFA0-7DB449F372D2}" dt="2022-05-23T15:24:35.474" v="168" actId="1076"/>
          <ac:spMkLst>
            <pc:docMk/>
            <pc:sldMk cId="1914404811" sldId="258"/>
            <ac:spMk id="6" creationId="{81B96BA2-902A-4078-8942-E8A2417A9A29}"/>
          </ac:spMkLst>
        </pc:spChg>
        <pc:spChg chg="mod">
          <ac:chgData name="Pascalle Cup" userId="abbe84a0-611b-406e-b251-e8b4b71c069a" providerId="ADAL" clId="{D3F285D4-60C3-436E-BFA0-7DB449F372D2}" dt="2022-05-23T15:22:47.683" v="107" actId="255"/>
          <ac:spMkLst>
            <pc:docMk/>
            <pc:sldMk cId="1914404811" sldId="258"/>
            <ac:spMk id="10" creationId="{60253159-9685-4938-B8A7-8D90D4ABB2F1}"/>
          </ac:spMkLst>
        </pc:spChg>
        <pc:spChg chg="mod">
          <ac:chgData name="Pascalle Cup" userId="abbe84a0-611b-406e-b251-e8b4b71c069a" providerId="ADAL" clId="{D3F285D4-60C3-436E-BFA0-7DB449F372D2}" dt="2022-05-23T15:30:34.402" v="201" actId="790"/>
          <ac:spMkLst>
            <pc:docMk/>
            <pc:sldMk cId="1914404811" sldId="258"/>
            <ac:spMk id="12" creationId="{D1988CA8-35AF-4124-A9A8-779FEB52450C}"/>
          </ac:spMkLst>
        </pc:spChg>
        <pc:graphicFrameChg chg="modGraphic">
          <ac:chgData name="Pascalle Cup" userId="abbe84a0-611b-406e-b251-e8b4b71c069a" providerId="ADAL" clId="{D3F285D4-60C3-436E-BFA0-7DB449F372D2}" dt="2022-05-23T15:21:39.671" v="90" actId="207"/>
          <ac:graphicFrameMkLst>
            <pc:docMk/>
            <pc:sldMk cId="1914404811" sldId="258"/>
            <ac:graphicFrameMk id="7" creationId="{E301E4D4-09EB-42FE-AC70-36D3DFBAE62B}"/>
          </ac:graphicFrameMkLst>
        </pc:graphicFrameChg>
      </pc:sldChg>
      <pc:sldChg chg="addSp delSp modSp new mod ord setBg">
        <pc:chgData name="Pascalle Cup" userId="abbe84a0-611b-406e-b251-e8b4b71c069a" providerId="ADAL" clId="{D3F285D4-60C3-436E-BFA0-7DB449F372D2}" dt="2022-05-24T12:16:01.118" v="431" actId="20577"/>
        <pc:sldMkLst>
          <pc:docMk/>
          <pc:sldMk cId="1655341471" sldId="259"/>
        </pc:sldMkLst>
        <pc:spChg chg="mod">
          <ac:chgData name="Pascalle Cup" userId="abbe84a0-611b-406e-b251-e8b4b71c069a" providerId="ADAL" clId="{D3F285D4-60C3-436E-BFA0-7DB449F372D2}" dt="2022-05-23T15:31:53.189" v="235" actId="26606"/>
          <ac:spMkLst>
            <pc:docMk/>
            <pc:sldMk cId="1655341471" sldId="259"/>
            <ac:spMk id="2" creationId="{4EC88B03-6371-2012-B8B8-D5383C9B889F}"/>
          </ac:spMkLst>
        </pc:spChg>
        <pc:spChg chg="add del mod">
          <ac:chgData name="Pascalle Cup" userId="abbe84a0-611b-406e-b251-e8b4b71c069a" providerId="ADAL" clId="{D3F285D4-60C3-436E-BFA0-7DB449F372D2}" dt="2022-05-23T15:31:53.189" v="235" actId="26606"/>
          <ac:spMkLst>
            <pc:docMk/>
            <pc:sldMk cId="1655341471" sldId="259"/>
            <ac:spMk id="4" creationId="{2D4AB100-0D1F-6D81-320F-D8A1C94DA8AC}"/>
          </ac:spMkLst>
        </pc:spChg>
        <pc:spChg chg="add">
          <ac:chgData name="Pascalle Cup" userId="abbe84a0-611b-406e-b251-e8b4b71c069a" providerId="ADAL" clId="{D3F285D4-60C3-436E-BFA0-7DB449F372D2}" dt="2022-05-23T15:31:53.189" v="235" actId="26606"/>
          <ac:spMkLst>
            <pc:docMk/>
            <pc:sldMk cId="1655341471" sldId="259"/>
            <ac:spMk id="10" creationId="{B819A166-7571-4003-A6B8-B62034C3ED30}"/>
          </ac:spMkLst>
        </pc:spChg>
        <pc:graphicFrameChg chg="add mod">
          <ac:chgData name="Pascalle Cup" userId="abbe84a0-611b-406e-b251-e8b4b71c069a" providerId="ADAL" clId="{D3F285D4-60C3-436E-BFA0-7DB449F372D2}" dt="2022-05-24T12:16:01.118" v="431" actId="20577"/>
          <ac:graphicFrameMkLst>
            <pc:docMk/>
            <pc:sldMk cId="1655341471" sldId="259"/>
            <ac:graphicFrameMk id="6" creationId="{90C038F6-2C36-7F31-5CC1-5C8496D187F0}"/>
          </ac:graphicFrameMkLst>
        </pc:graphicFrameChg>
      </pc:sldChg>
      <pc:sldChg chg="addSp delSp modSp new mod modMedia setBg">
        <pc:chgData name="Pascalle Cup" userId="abbe84a0-611b-406e-b251-e8b4b71c069a" providerId="ADAL" clId="{D3F285D4-60C3-436E-BFA0-7DB449F372D2}" dt="2022-05-24T09:00:54.355" v="374" actId="20577"/>
        <pc:sldMkLst>
          <pc:docMk/>
          <pc:sldMk cId="1067340976" sldId="260"/>
        </pc:sldMkLst>
        <pc:spChg chg="mod">
          <ac:chgData name="Pascalle Cup" userId="abbe84a0-611b-406e-b251-e8b4b71c069a" providerId="ADAL" clId="{D3F285D4-60C3-436E-BFA0-7DB449F372D2}" dt="2022-05-24T09:00:54.355" v="374" actId="20577"/>
          <ac:spMkLst>
            <pc:docMk/>
            <pc:sldMk cId="1067340976" sldId="260"/>
            <ac:spMk id="2" creationId="{D5BF259D-91C9-7BAE-6EA6-468608515F1B}"/>
          </ac:spMkLst>
        </pc:spChg>
        <pc:spChg chg="add del mod">
          <ac:chgData name="Pascalle Cup" userId="abbe84a0-611b-406e-b251-e8b4b71c069a" providerId="ADAL" clId="{D3F285D4-60C3-436E-BFA0-7DB449F372D2}" dt="2022-05-23T15:32:23.767" v="246"/>
          <ac:spMkLst>
            <pc:docMk/>
            <pc:sldMk cId="1067340976" sldId="260"/>
            <ac:spMk id="4" creationId="{F6AB302A-3C17-C5C9-302E-02C299EA31FD}"/>
          </ac:spMkLst>
        </pc:spChg>
        <pc:spChg chg="add">
          <ac:chgData name="Pascalle Cup" userId="abbe84a0-611b-406e-b251-e8b4b71c069a" providerId="ADAL" clId="{D3F285D4-60C3-436E-BFA0-7DB449F372D2}" dt="2022-05-23T15:32:43.726" v="249" actId="26606"/>
          <ac:spMkLst>
            <pc:docMk/>
            <pc:sldMk cId="1067340976" sldId="260"/>
            <ac:spMk id="8" creationId="{6F828D28-8E09-41CC-8229-3070B5467A96}"/>
          </ac:spMkLst>
        </pc:spChg>
        <pc:spChg chg="add">
          <ac:chgData name="Pascalle Cup" userId="abbe84a0-611b-406e-b251-e8b4b71c069a" providerId="ADAL" clId="{D3F285D4-60C3-436E-BFA0-7DB449F372D2}" dt="2022-05-23T15:32:43.726" v="249" actId="26606"/>
          <ac:spMkLst>
            <pc:docMk/>
            <pc:sldMk cId="1067340976" sldId="260"/>
            <ac:spMk id="10" creationId="{D5B012D8-7F27-4758-9AC6-C889B154BD73}"/>
          </ac:spMkLst>
        </pc:spChg>
        <pc:spChg chg="add">
          <ac:chgData name="Pascalle Cup" userId="abbe84a0-611b-406e-b251-e8b4b71c069a" providerId="ADAL" clId="{D3F285D4-60C3-436E-BFA0-7DB449F372D2}" dt="2022-05-23T15:32:43.726" v="249" actId="26606"/>
          <ac:spMkLst>
            <pc:docMk/>
            <pc:sldMk cId="1067340976" sldId="260"/>
            <ac:spMk id="12" creationId="{4063B759-00FC-46D1-9898-8E8625268FAF}"/>
          </ac:spMkLst>
        </pc:spChg>
        <pc:picChg chg="add mod">
          <ac:chgData name="Pascalle Cup" userId="abbe84a0-611b-406e-b251-e8b4b71c069a" providerId="ADAL" clId="{D3F285D4-60C3-436E-BFA0-7DB449F372D2}" dt="2022-05-23T15:32:47.905" v="252" actId="27614"/>
          <ac:picMkLst>
            <pc:docMk/>
            <pc:sldMk cId="1067340976" sldId="260"/>
            <ac:picMk id="5" creationId="{FE8E9C50-7F8A-E8B8-3788-7284A52838B0}"/>
          </ac:picMkLst>
        </pc:picChg>
      </pc:sldChg>
      <pc:sldChg chg="addSp delSp modSp new mod setBg">
        <pc:chgData name="Pascalle Cup" userId="abbe84a0-611b-406e-b251-e8b4b71c069a" providerId="ADAL" clId="{D3F285D4-60C3-436E-BFA0-7DB449F372D2}" dt="2022-05-23T15:39:37.582" v="281" actId="26606"/>
        <pc:sldMkLst>
          <pc:docMk/>
          <pc:sldMk cId="1708733154" sldId="261"/>
        </pc:sldMkLst>
        <pc:spChg chg="add del">
          <ac:chgData name="Pascalle Cup" userId="abbe84a0-611b-406e-b251-e8b4b71c069a" providerId="ADAL" clId="{D3F285D4-60C3-436E-BFA0-7DB449F372D2}" dt="2022-05-23T15:39:37.582" v="281" actId="26606"/>
          <ac:spMkLst>
            <pc:docMk/>
            <pc:sldMk cId="1708733154" sldId="261"/>
            <ac:spMk id="71" creationId="{32BC26D8-82FB-445E-AA49-62A77D7C1EE0}"/>
          </ac:spMkLst>
        </pc:spChg>
        <pc:spChg chg="add del">
          <ac:chgData name="Pascalle Cup" userId="abbe84a0-611b-406e-b251-e8b4b71c069a" providerId="ADAL" clId="{D3F285D4-60C3-436E-BFA0-7DB449F372D2}" dt="2022-05-23T15:39:37.582" v="281" actId="26606"/>
          <ac:spMkLst>
            <pc:docMk/>
            <pc:sldMk cId="1708733154" sldId="261"/>
            <ac:spMk id="73" creationId="{CB44330D-EA18-4254-AA95-EB49948539B8}"/>
          </ac:spMkLst>
        </pc:spChg>
        <pc:spChg chg="add">
          <ac:chgData name="Pascalle Cup" userId="abbe84a0-611b-406e-b251-e8b4b71c069a" providerId="ADAL" clId="{D3F285D4-60C3-436E-BFA0-7DB449F372D2}" dt="2022-05-23T15:39:37.582" v="281" actId="26606"/>
          <ac:spMkLst>
            <pc:docMk/>
            <pc:sldMk cId="1708733154" sldId="261"/>
            <ac:spMk id="78" creationId="{69D184B2-2226-4E31-BCCB-444330767440}"/>
          </ac:spMkLst>
        </pc:spChg>
        <pc:spChg chg="add">
          <ac:chgData name="Pascalle Cup" userId="abbe84a0-611b-406e-b251-e8b4b71c069a" providerId="ADAL" clId="{D3F285D4-60C3-436E-BFA0-7DB449F372D2}" dt="2022-05-23T15:39:37.582" v="281" actId="26606"/>
          <ac:spMkLst>
            <pc:docMk/>
            <pc:sldMk cId="1708733154" sldId="261"/>
            <ac:spMk id="80" creationId="{1AC4D4E3-486A-464A-8EC8-D44881097267}"/>
          </ac:spMkLst>
        </pc:spChg>
        <pc:spChg chg="add">
          <ac:chgData name="Pascalle Cup" userId="abbe84a0-611b-406e-b251-e8b4b71c069a" providerId="ADAL" clId="{D3F285D4-60C3-436E-BFA0-7DB449F372D2}" dt="2022-05-23T15:39:37.582" v="281" actId="26606"/>
          <ac:spMkLst>
            <pc:docMk/>
            <pc:sldMk cId="1708733154" sldId="261"/>
            <ac:spMk id="82" creationId="{864DE13E-58EB-4475-B79C-0D4FC651239B}"/>
          </ac:spMkLst>
        </pc:spChg>
        <pc:picChg chg="add mod">
          <ac:chgData name="Pascalle Cup" userId="abbe84a0-611b-406e-b251-e8b4b71c069a" providerId="ADAL" clId="{D3F285D4-60C3-436E-BFA0-7DB449F372D2}" dt="2022-05-23T15:39:37.582" v="281" actId="26606"/>
          <ac:picMkLst>
            <pc:docMk/>
            <pc:sldMk cId="1708733154" sldId="261"/>
            <ac:picMk id="2" creationId="{8352D738-678A-BFBE-702A-CABE3EBEADB0}"/>
          </ac:picMkLst>
        </pc:picChg>
        <pc:picChg chg="add del mod">
          <ac:chgData name="Pascalle Cup" userId="abbe84a0-611b-406e-b251-e8b4b71c069a" providerId="ADAL" clId="{D3F285D4-60C3-436E-BFA0-7DB449F372D2}" dt="2022-05-23T15:39:12.125" v="279" actId="478"/>
          <ac:picMkLst>
            <pc:docMk/>
            <pc:sldMk cId="1708733154" sldId="261"/>
            <ac:picMk id="1026" creationId="{D1DB810B-B24D-43B6-6057-14158D110DCC}"/>
          </ac:picMkLst>
        </pc:picChg>
        <pc:picChg chg="add del mod">
          <ac:chgData name="Pascalle Cup" userId="abbe84a0-611b-406e-b251-e8b4b71c069a" providerId="ADAL" clId="{D3F285D4-60C3-436E-BFA0-7DB449F372D2}" dt="2022-05-23T15:38:20.543" v="266" actId="21"/>
          <ac:picMkLst>
            <pc:docMk/>
            <pc:sldMk cId="1708733154" sldId="261"/>
            <ac:picMk id="1028" creationId="{D4CE6D9D-ABD6-7461-47F9-982EA0523B3B}"/>
          </ac:picMkLst>
        </pc:picChg>
      </pc:sldChg>
      <pc:sldChg chg="addSp delSp modSp new mod ord setBg">
        <pc:chgData name="Pascalle Cup" userId="abbe84a0-611b-406e-b251-e8b4b71c069a" providerId="ADAL" clId="{D3F285D4-60C3-436E-BFA0-7DB449F372D2}" dt="2022-05-24T13:51:28.555" v="714" actId="26606"/>
        <pc:sldMkLst>
          <pc:docMk/>
          <pc:sldMk cId="847869393" sldId="262"/>
        </pc:sldMkLst>
        <pc:spChg chg="add del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4" creationId="{AB8C311F-7253-4AED-9701-7FC0708C41C7}"/>
          </ac:spMkLst>
        </pc:spChg>
        <pc:spChg chg="add del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5" creationId="{E2384209-CB15-4CDF-9D31-C44FD9A3F20D}"/>
          </ac:spMkLst>
        </pc:spChg>
        <pc:spChg chg="add del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6" creationId="{2633B3B5-CC90-43F0-8714-D31D1F3F0209}"/>
          </ac:spMkLst>
        </pc:spChg>
        <pc:spChg chg="add del">
          <ac:chgData name="Pascalle Cup" userId="abbe84a0-611b-406e-b251-e8b4b71c069a" providerId="ADAL" clId="{D3F285D4-60C3-436E-BFA0-7DB449F372D2}" dt="2022-05-23T15:38:41.745" v="271" actId="26606"/>
          <ac:spMkLst>
            <pc:docMk/>
            <pc:sldMk cId="847869393" sldId="262"/>
            <ac:spMk id="7" creationId="{32BC26D8-82FB-445E-AA49-62A77D7C1EE0}"/>
          </ac:spMkLst>
        </pc:spChg>
        <pc:spChg chg="add del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8" creationId="{A8D57A06-A426-446D-B02C-A2DC6B62E45E}"/>
          </ac:spMkLst>
        </pc:spChg>
        <pc:spChg chg="add del">
          <ac:chgData name="Pascalle Cup" userId="abbe84a0-611b-406e-b251-e8b4b71c069a" providerId="ADAL" clId="{D3F285D4-60C3-436E-BFA0-7DB449F372D2}" dt="2022-05-23T15:38:41.745" v="271" actId="26606"/>
          <ac:spMkLst>
            <pc:docMk/>
            <pc:sldMk cId="847869393" sldId="262"/>
            <ac:spMk id="9" creationId="{CB44330D-EA18-4254-AA95-EB49948539B8}"/>
          </ac:spMkLst>
        </pc:spChg>
        <pc:spChg chg="add del">
          <ac:chgData name="Pascalle Cup" userId="abbe84a0-611b-406e-b251-e8b4b71c069a" providerId="ADAL" clId="{D3F285D4-60C3-436E-BFA0-7DB449F372D2}" dt="2022-05-24T13:51:28.543" v="713" actId="26606"/>
          <ac:spMkLst>
            <pc:docMk/>
            <pc:sldMk cId="847869393" sldId="262"/>
            <ac:spMk id="10" creationId="{42A4FC2C-047E-45A5-965D-8E1E3BF09BC6}"/>
          </ac:spMkLst>
        </pc:spChg>
        <pc:spChg chg="add del">
          <ac:chgData name="Pascalle Cup" userId="abbe84a0-611b-406e-b251-e8b4b71c069a" providerId="ADAL" clId="{D3F285D4-60C3-436E-BFA0-7DB449F372D2}" dt="2022-05-23T15:38:48.958" v="273" actId="26606"/>
          <ac:spMkLst>
            <pc:docMk/>
            <pc:sldMk cId="847869393" sldId="262"/>
            <ac:spMk id="11" creationId="{2633B3B5-CC90-43F0-8714-D31D1F3F0209}"/>
          </ac:spMkLst>
        </pc:spChg>
        <pc:spChg chg="add del">
          <ac:chgData name="Pascalle Cup" userId="abbe84a0-611b-406e-b251-e8b4b71c069a" providerId="ADAL" clId="{D3F285D4-60C3-436E-BFA0-7DB449F372D2}" dt="2022-05-23T15:38:48.958" v="273" actId="26606"/>
          <ac:spMkLst>
            <pc:docMk/>
            <pc:sldMk cId="847869393" sldId="262"/>
            <ac:spMk id="12" creationId="{AB8C311F-7253-4AED-9701-7FC0708C41C7}"/>
          </ac:spMkLst>
        </pc:spChg>
        <pc:spChg chg="add del">
          <ac:chgData name="Pascalle Cup" userId="abbe84a0-611b-406e-b251-e8b4b71c069a" providerId="ADAL" clId="{D3F285D4-60C3-436E-BFA0-7DB449F372D2}" dt="2022-05-23T15:38:48.958" v="273" actId="26606"/>
          <ac:spMkLst>
            <pc:docMk/>
            <pc:sldMk cId="847869393" sldId="262"/>
            <ac:spMk id="13" creationId="{A8D57A06-A426-446D-B02C-A2DC6B62E45E}"/>
          </ac:spMkLst>
        </pc:spChg>
        <pc:spChg chg="add del">
          <ac:chgData name="Pascalle Cup" userId="abbe84a0-611b-406e-b251-e8b4b71c069a" providerId="ADAL" clId="{D3F285D4-60C3-436E-BFA0-7DB449F372D2}" dt="2022-05-23T15:38:48.958" v="273" actId="26606"/>
          <ac:spMkLst>
            <pc:docMk/>
            <pc:sldMk cId="847869393" sldId="262"/>
            <ac:spMk id="14" creationId="{E2384209-CB15-4CDF-9D31-C44FD9A3F20D}"/>
          </ac:spMkLst>
        </pc:spChg>
        <pc:spChg chg="add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15" creationId="{E2384209-CB15-4CDF-9D31-C44FD9A3F20D}"/>
          </ac:spMkLst>
        </pc:spChg>
        <pc:spChg chg="add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16" creationId="{AB8C311F-7253-4AED-9701-7FC0708C41C7}"/>
          </ac:spMkLst>
        </pc:spChg>
        <pc:spChg chg="add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17" creationId="{2633B3B5-CC90-43F0-8714-D31D1F3F0209}"/>
          </ac:spMkLst>
        </pc:spChg>
        <pc:spChg chg="add">
          <ac:chgData name="Pascalle Cup" userId="abbe84a0-611b-406e-b251-e8b4b71c069a" providerId="ADAL" clId="{D3F285D4-60C3-436E-BFA0-7DB449F372D2}" dt="2022-05-24T13:51:28.555" v="714" actId="26606"/>
          <ac:spMkLst>
            <pc:docMk/>
            <pc:sldMk cId="847869393" sldId="262"/>
            <ac:spMk id="19" creationId="{A8D57A06-A426-446D-B02C-A2DC6B62E45E}"/>
          </ac:spMkLst>
        </pc:spChg>
        <pc:picChg chg="add mod">
          <ac:chgData name="Pascalle Cup" userId="abbe84a0-611b-406e-b251-e8b4b71c069a" providerId="ADAL" clId="{D3F285D4-60C3-436E-BFA0-7DB449F372D2}" dt="2022-05-24T13:51:28.543" v="713" actId="26606"/>
          <ac:picMkLst>
            <pc:docMk/>
            <pc:sldMk cId="847869393" sldId="262"/>
            <ac:picMk id="2" creationId="{04FB80A4-1CCE-A549-CB3A-1F30E19AE7A9}"/>
          </ac:picMkLst>
        </pc:picChg>
      </pc:sldChg>
      <pc:sldChg chg="modSp new del mod ord">
        <pc:chgData name="Pascalle Cup" userId="abbe84a0-611b-406e-b251-e8b4b71c069a" providerId="ADAL" clId="{D3F285D4-60C3-436E-BFA0-7DB449F372D2}" dt="2022-05-24T14:29:12.216" v="1996" actId="47"/>
        <pc:sldMkLst>
          <pc:docMk/>
          <pc:sldMk cId="3130777163" sldId="263"/>
        </pc:sldMkLst>
        <pc:spChg chg="mod">
          <ac:chgData name="Pascalle Cup" userId="abbe84a0-611b-406e-b251-e8b4b71c069a" providerId="ADAL" clId="{D3F285D4-60C3-436E-BFA0-7DB449F372D2}" dt="2022-05-24T13:27:45.661" v="527" actId="20577"/>
          <ac:spMkLst>
            <pc:docMk/>
            <pc:sldMk cId="3130777163" sldId="263"/>
            <ac:spMk id="2" creationId="{09C538FC-29AA-2B89-E9FB-450F7A134EBC}"/>
          </ac:spMkLst>
        </pc:spChg>
      </pc:sldChg>
      <pc:sldChg chg="addSp modSp new del mod setBg">
        <pc:chgData name="Pascalle Cup" userId="abbe84a0-611b-406e-b251-e8b4b71c069a" providerId="ADAL" clId="{D3F285D4-60C3-436E-BFA0-7DB449F372D2}" dt="2022-05-24T13:23:32.475" v="432" actId="47"/>
        <pc:sldMkLst>
          <pc:docMk/>
          <pc:sldMk cId="726056173" sldId="264"/>
        </pc:sldMkLst>
        <pc:spChg chg="add">
          <ac:chgData name="Pascalle Cup" userId="abbe84a0-611b-406e-b251-e8b4b71c069a" providerId="ADAL" clId="{D3F285D4-60C3-436E-BFA0-7DB449F372D2}" dt="2022-05-24T09:02:25.589" v="409" actId="26606"/>
          <ac:spMkLst>
            <pc:docMk/>
            <pc:sldMk cId="726056173" sldId="264"/>
            <ac:spMk id="7" creationId="{B9FF99BD-075F-4761-A995-6FC574BD25EA}"/>
          </ac:spMkLst>
        </pc:spChg>
        <pc:spChg chg="add">
          <ac:chgData name="Pascalle Cup" userId="abbe84a0-611b-406e-b251-e8b4b71c069a" providerId="ADAL" clId="{D3F285D4-60C3-436E-BFA0-7DB449F372D2}" dt="2022-05-24T09:02:25.589" v="409" actId="26606"/>
          <ac:spMkLst>
            <pc:docMk/>
            <pc:sldMk cId="726056173" sldId="264"/>
            <ac:spMk id="9" creationId="{A7B21A54-9BA3-4EA9-B460-5A829ADD9051}"/>
          </ac:spMkLst>
        </pc:spChg>
        <pc:spChg chg="add">
          <ac:chgData name="Pascalle Cup" userId="abbe84a0-611b-406e-b251-e8b4b71c069a" providerId="ADAL" clId="{D3F285D4-60C3-436E-BFA0-7DB449F372D2}" dt="2022-05-24T09:02:25.589" v="409" actId="26606"/>
          <ac:spMkLst>
            <pc:docMk/>
            <pc:sldMk cId="726056173" sldId="264"/>
            <ac:spMk id="11" creationId="{6FA8F714-B9D8-488A-8CCA-E9948FF913A9}"/>
          </ac:spMkLst>
        </pc:spChg>
        <pc:graphicFrameChg chg="add mod modGraphic">
          <ac:chgData name="Pascalle Cup" userId="abbe84a0-611b-406e-b251-e8b4b71c069a" providerId="ADAL" clId="{D3F285D4-60C3-436E-BFA0-7DB449F372D2}" dt="2022-05-24T09:03:17.091" v="412" actId="255"/>
          <ac:graphicFrameMkLst>
            <pc:docMk/>
            <pc:sldMk cId="726056173" sldId="264"/>
            <ac:graphicFrameMk id="2" creationId="{DA97F347-763C-BA8E-B9C1-A887C429E72B}"/>
          </ac:graphicFrameMkLst>
        </pc:graphicFrameChg>
      </pc:sldChg>
      <pc:sldChg chg="addSp modSp new mod setBg">
        <pc:chgData name="Pascalle Cup" userId="abbe84a0-611b-406e-b251-e8b4b71c069a" providerId="ADAL" clId="{D3F285D4-60C3-436E-BFA0-7DB449F372D2}" dt="2022-05-24T13:26:43.366" v="520" actId="20577"/>
        <pc:sldMkLst>
          <pc:docMk/>
          <pc:sldMk cId="3015963121" sldId="264"/>
        </pc:sldMkLst>
        <pc:spChg chg="add">
          <ac:chgData name="Pascalle Cup" userId="abbe84a0-611b-406e-b251-e8b4b71c069a" providerId="ADAL" clId="{D3F285D4-60C3-436E-BFA0-7DB449F372D2}" dt="2022-05-24T13:24:22.961" v="436" actId="26606"/>
          <ac:spMkLst>
            <pc:docMk/>
            <pc:sldMk cId="3015963121" sldId="264"/>
            <ac:spMk id="7" creationId="{69D184B2-2226-4E31-BCCB-444330767440}"/>
          </ac:spMkLst>
        </pc:spChg>
        <pc:spChg chg="add">
          <ac:chgData name="Pascalle Cup" userId="abbe84a0-611b-406e-b251-e8b4b71c069a" providerId="ADAL" clId="{D3F285D4-60C3-436E-BFA0-7DB449F372D2}" dt="2022-05-24T13:24:22.961" v="436" actId="26606"/>
          <ac:spMkLst>
            <pc:docMk/>
            <pc:sldMk cId="3015963121" sldId="264"/>
            <ac:spMk id="9" creationId="{1AC4D4E3-486A-464A-8EC8-D44881097267}"/>
          </ac:spMkLst>
        </pc:spChg>
        <pc:spChg chg="add">
          <ac:chgData name="Pascalle Cup" userId="abbe84a0-611b-406e-b251-e8b4b71c069a" providerId="ADAL" clId="{D3F285D4-60C3-436E-BFA0-7DB449F372D2}" dt="2022-05-24T13:24:22.961" v="436" actId="26606"/>
          <ac:spMkLst>
            <pc:docMk/>
            <pc:sldMk cId="3015963121" sldId="264"/>
            <ac:spMk id="11" creationId="{864DE13E-58EB-4475-B79C-0D4FC651239B}"/>
          </ac:spMkLst>
        </pc:spChg>
        <pc:graphicFrameChg chg="add mod modGraphic">
          <ac:chgData name="Pascalle Cup" userId="abbe84a0-611b-406e-b251-e8b4b71c069a" providerId="ADAL" clId="{D3F285D4-60C3-436E-BFA0-7DB449F372D2}" dt="2022-05-24T13:26:43.366" v="520" actId="20577"/>
          <ac:graphicFrameMkLst>
            <pc:docMk/>
            <pc:sldMk cId="3015963121" sldId="264"/>
            <ac:graphicFrameMk id="2" creationId="{425316F6-AFE7-D2DF-88E3-1A63D9E85A08}"/>
          </ac:graphicFrameMkLst>
        </pc:graphicFrameChg>
      </pc:sldChg>
      <pc:sldChg chg="addSp modSp add mod">
        <pc:chgData name="Pascalle Cup" userId="abbe84a0-611b-406e-b251-e8b4b71c069a" providerId="ADAL" clId="{D3F285D4-60C3-436E-BFA0-7DB449F372D2}" dt="2022-05-24T14:28:38.295" v="1937" actId="14100"/>
        <pc:sldMkLst>
          <pc:docMk/>
          <pc:sldMk cId="3912862591" sldId="265"/>
        </pc:sldMkLst>
        <pc:spChg chg="add mod">
          <ac:chgData name="Pascalle Cup" userId="abbe84a0-611b-406e-b251-e8b4b71c069a" providerId="ADAL" clId="{D3F285D4-60C3-436E-BFA0-7DB449F372D2}" dt="2022-05-24T14:28:38.295" v="1937" actId="14100"/>
          <ac:spMkLst>
            <pc:docMk/>
            <pc:sldMk cId="3912862591" sldId="265"/>
            <ac:spMk id="5" creationId="{B19735AB-36C0-3BC6-5B72-8A81DCF70CA7}"/>
          </ac:spMkLst>
        </pc:spChg>
      </pc:sldChg>
      <pc:sldChg chg="delSp modSp add mod">
        <pc:chgData name="Pascalle Cup" userId="abbe84a0-611b-406e-b251-e8b4b71c069a" providerId="ADAL" clId="{D3F285D4-60C3-436E-BFA0-7DB449F372D2}" dt="2022-05-24T14:29:08.418" v="1995" actId="113"/>
        <pc:sldMkLst>
          <pc:docMk/>
          <pc:sldMk cId="122130750" sldId="266"/>
        </pc:sldMkLst>
        <pc:spChg chg="mod">
          <ac:chgData name="Pascalle Cup" userId="abbe84a0-611b-406e-b251-e8b4b71c069a" providerId="ADAL" clId="{D3F285D4-60C3-436E-BFA0-7DB449F372D2}" dt="2022-05-24T14:29:08.418" v="1995" actId="113"/>
          <ac:spMkLst>
            <pc:docMk/>
            <pc:sldMk cId="122130750" sldId="266"/>
            <ac:spMk id="2" creationId="{4E74BB7D-B0F9-972F-69A5-E455B5A08F51}"/>
          </ac:spMkLst>
        </pc:spChg>
        <pc:spChg chg="del">
          <ac:chgData name="Pascalle Cup" userId="abbe84a0-611b-406e-b251-e8b4b71c069a" providerId="ADAL" clId="{D3F285D4-60C3-436E-BFA0-7DB449F372D2}" dt="2022-05-24T14:29:03.972" v="1994" actId="478"/>
          <ac:spMkLst>
            <pc:docMk/>
            <pc:sldMk cId="122130750" sldId="266"/>
            <ac:spMk id="3" creationId="{776674A8-CA4C-5047-DC4A-281A1E48ED3A}"/>
          </ac:spMkLst>
        </pc:spChg>
      </pc:sldChg>
      <pc:sldChg chg="modSp add del mod">
        <pc:chgData name="Pascalle Cup" userId="abbe84a0-611b-406e-b251-e8b4b71c069a" providerId="ADAL" clId="{D3F285D4-60C3-436E-BFA0-7DB449F372D2}" dt="2022-05-24T14:31:55.655" v="2022" actId="47"/>
        <pc:sldMkLst>
          <pc:docMk/>
          <pc:sldMk cId="1832781766" sldId="267"/>
        </pc:sldMkLst>
        <pc:spChg chg="mod">
          <ac:chgData name="Pascalle Cup" userId="abbe84a0-611b-406e-b251-e8b4b71c069a" providerId="ADAL" clId="{D3F285D4-60C3-436E-BFA0-7DB449F372D2}" dt="2022-05-24T14:29:50.085" v="2021" actId="6549"/>
          <ac:spMkLst>
            <pc:docMk/>
            <pc:sldMk cId="1832781766" sldId="267"/>
            <ac:spMk id="19" creationId="{BE9A1A93-550E-41CB-565D-A138E07164D8}"/>
          </ac:spMkLst>
        </pc:spChg>
      </pc:sldChg>
      <pc:sldChg chg="add">
        <pc:chgData name="Pascalle Cup" userId="abbe84a0-611b-406e-b251-e8b4b71c069a" providerId="ADAL" clId="{D3F285D4-60C3-436E-BFA0-7DB449F372D2}" dt="2022-05-24T13:28:07.376" v="535"/>
        <pc:sldMkLst>
          <pc:docMk/>
          <pc:sldMk cId="2652661927" sldId="268"/>
        </pc:sldMkLst>
      </pc:sldChg>
      <pc:sldChg chg="add">
        <pc:chgData name="Pascalle Cup" userId="abbe84a0-611b-406e-b251-e8b4b71c069a" providerId="ADAL" clId="{D3F285D4-60C3-436E-BFA0-7DB449F372D2}" dt="2022-05-24T13:28:09.967" v="537"/>
        <pc:sldMkLst>
          <pc:docMk/>
          <pc:sldMk cId="312010109" sldId="269"/>
        </pc:sldMkLst>
      </pc:sldChg>
      <pc:sldChg chg="add">
        <pc:chgData name="Pascalle Cup" userId="abbe84a0-611b-406e-b251-e8b4b71c069a" providerId="ADAL" clId="{D3F285D4-60C3-436E-BFA0-7DB449F372D2}" dt="2022-05-24T13:28:11.930" v="539"/>
        <pc:sldMkLst>
          <pc:docMk/>
          <pc:sldMk cId="3598846036" sldId="270"/>
        </pc:sldMkLst>
      </pc:sldChg>
      <pc:sldChg chg="add">
        <pc:chgData name="Pascalle Cup" userId="abbe84a0-611b-406e-b251-e8b4b71c069a" providerId="ADAL" clId="{D3F285D4-60C3-436E-BFA0-7DB449F372D2}" dt="2022-05-24T13:28:13.908" v="541"/>
        <pc:sldMkLst>
          <pc:docMk/>
          <pc:sldMk cId="172275301" sldId="271"/>
        </pc:sldMkLst>
      </pc:sldChg>
      <pc:sldChg chg="add">
        <pc:chgData name="Pascalle Cup" userId="abbe84a0-611b-406e-b251-e8b4b71c069a" providerId="ADAL" clId="{D3F285D4-60C3-436E-BFA0-7DB449F372D2}" dt="2022-05-24T13:28:22.823" v="543"/>
        <pc:sldMkLst>
          <pc:docMk/>
          <pc:sldMk cId="2079690409" sldId="272"/>
        </pc:sldMkLst>
      </pc:sldChg>
      <pc:sldChg chg="add">
        <pc:chgData name="Pascalle Cup" userId="abbe84a0-611b-406e-b251-e8b4b71c069a" providerId="ADAL" clId="{D3F285D4-60C3-436E-BFA0-7DB449F372D2}" dt="2022-05-24T13:28:25.835" v="545"/>
        <pc:sldMkLst>
          <pc:docMk/>
          <pc:sldMk cId="14934084" sldId="273"/>
        </pc:sldMkLst>
      </pc:sldChg>
      <pc:sldChg chg="add">
        <pc:chgData name="Pascalle Cup" userId="abbe84a0-611b-406e-b251-e8b4b71c069a" providerId="ADAL" clId="{D3F285D4-60C3-436E-BFA0-7DB449F372D2}" dt="2022-05-24T13:28:28.595" v="547"/>
        <pc:sldMkLst>
          <pc:docMk/>
          <pc:sldMk cId="3048701837" sldId="274"/>
        </pc:sldMkLst>
      </pc:sldChg>
      <pc:sldChg chg="add">
        <pc:chgData name="Pascalle Cup" userId="abbe84a0-611b-406e-b251-e8b4b71c069a" providerId="ADAL" clId="{D3F285D4-60C3-436E-BFA0-7DB449F372D2}" dt="2022-05-24T13:28:30.189" v="549"/>
        <pc:sldMkLst>
          <pc:docMk/>
          <pc:sldMk cId="1432578170" sldId="275"/>
        </pc:sldMkLst>
      </pc:sldChg>
      <pc:sldChg chg="modSp add mod">
        <pc:chgData name="Pascalle Cup" userId="abbe84a0-611b-406e-b251-e8b4b71c069a" providerId="ADAL" clId="{D3F285D4-60C3-436E-BFA0-7DB449F372D2}" dt="2022-05-24T13:31:14.287" v="574" actId="6549"/>
        <pc:sldMkLst>
          <pc:docMk/>
          <pc:sldMk cId="922873987" sldId="276"/>
        </pc:sldMkLst>
        <pc:spChg chg="mod">
          <ac:chgData name="Pascalle Cup" userId="abbe84a0-611b-406e-b251-e8b4b71c069a" providerId="ADAL" clId="{D3F285D4-60C3-436E-BFA0-7DB449F372D2}" dt="2022-05-24T13:31:14.287" v="574" actId="6549"/>
          <ac:spMkLst>
            <pc:docMk/>
            <pc:sldMk cId="922873987" sldId="276"/>
            <ac:spMk id="3" creationId="{00000000-0000-0000-0000-000000000000}"/>
          </ac:spMkLst>
        </pc:spChg>
      </pc:sldChg>
      <pc:sldChg chg="addSp modSp new mod ord setBg">
        <pc:chgData name="Pascalle Cup" userId="abbe84a0-611b-406e-b251-e8b4b71c069a" providerId="ADAL" clId="{D3F285D4-60C3-436E-BFA0-7DB449F372D2}" dt="2022-05-24T13:34:18.945" v="598"/>
        <pc:sldMkLst>
          <pc:docMk/>
          <pc:sldMk cId="326074129" sldId="277"/>
        </pc:sldMkLst>
        <pc:spChg chg="add mod">
          <ac:chgData name="Pascalle Cup" userId="abbe84a0-611b-406e-b251-e8b4b71c069a" providerId="ADAL" clId="{D3F285D4-60C3-436E-BFA0-7DB449F372D2}" dt="2022-05-24T13:33:06.133" v="596" actId="1076"/>
          <ac:spMkLst>
            <pc:docMk/>
            <pc:sldMk cId="326074129" sldId="277"/>
            <ac:spMk id="3" creationId="{A95AFA92-3081-514D-2B03-CBA3E74F79DD}"/>
          </ac:spMkLst>
        </pc:spChg>
        <pc:spChg chg="add">
          <ac:chgData name="Pascalle Cup" userId="abbe84a0-611b-406e-b251-e8b4b71c069a" providerId="ADAL" clId="{D3F285D4-60C3-436E-BFA0-7DB449F372D2}" dt="2022-05-24T13:32:50.478" v="577" actId="26606"/>
          <ac:spMkLst>
            <pc:docMk/>
            <pc:sldMk cId="326074129" sldId="277"/>
            <ac:spMk id="7" creationId="{69D184B2-2226-4E31-BCCB-444330767440}"/>
          </ac:spMkLst>
        </pc:spChg>
        <pc:spChg chg="add">
          <ac:chgData name="Pascalle Cup" userId="abbe84a0-611b-406e-b251-e8b4b71c069a" providerId="ADAL" clId="{D3F285D4-60C3-436E-BFA0-7DB449F372D2}" dt="2022-05-24T13:32:50.478" v="577" actId="26606"/>
          <ac:spMkLst>
            <pc:docMk/>
            <pc:sldMk cId="326074129" sldId="277"/>
            <ac:spMk id="9" creationId="{1AC4D4E3-486A-464A-8EC8-D44881097267}"/>
          </ac:spMkLst>
        </pc:spChg>
        <pc:spChg chg="add">
          <ac:chgData name="Pascalle Cup" userId="abbe84a0-611b-406e-b251-e8b4b71c069a" providerId="ADAL" clId="{D3F285D4-60C3-436E-BFA0-7DB449F372D2}" dt="2022-05-24T13:32:50.478" v="577" actId="26606"/>
          <ac:spMkLst>
            <pc:docMk/>
            <pc:sldMk cId="326074129" sldId="277"/>
            <ac:spMk id="11" creationId="{864DE13E-58EB-4475-B79C-0D4FC651239B}"/>
          </ac:spMkLst>
        </pc:spChg>
        <pc:graphicFrameChg chg="add mod modGraphic">
          <ac:chgData name="Pascalle Cup" userId="abbe84a0-611b-406e-b251-e8b4b71c069a" providerId="ADAL" clId="{D3F285D4-60C3-436E-BFA0-7DB449F372D2}" dt="2022-05-24T13:32:50.478" v="577" actId="26606"/>
          <ac:graphicFrameMkLst>
            <pc:docMk/>
            <pc:sldMk cId="326074129" sldId="277"/>
            <ac:graphicFrameMk id="2" creationId="{2B0B2813-4B4B-DC1E-609E-48FA55C1422F}"/>
          </ac:graphicFrameMkLst>
        </pc:graphicFrameChg>
      </pc:sldChg>
      <pc:sldChg chg="addSp delSp modSp new mod">
        <pc:chgData name="Pascalle Cup" userId="abbe84a0-611b-406e-b251-e8b4b71c069a" providerId="ADAL" clId="{D3F285D4-60C3-436E-BFA0-7DB449F372D2}" dt="2022-05-24T13:37:20.878" v="623" actId="1076"/>
        <pc:sldMkLst>
          <pc:docMk/>
          <pc:sldMk cId="4222585718" sldId="278"/>
        </pc:sldMkLst>
        <pc:spChg chg="del">
          <ac:chgData name="Pascalle Cup" userId="abbe84a0-611b-406e-b251-e8b4b71c069a" providerId="ADAL" clId="{D3F285D4-60C3-436E-BFA0-7DB449F372D2}" dt="2022-05-24T13:35:19.021" v="609"/>
          <ac:spMkLst>
            <pc:docMk/>
            <pc:sldMk cId="4222585718" sldId="278"/>
            <ac:spMk id="2" creationId="{C472BB58-7211-56F8-F2A5-E2CA47C786BA}"/>
          </ac:spMkLst>
        </pc:spChg>
        <pc:spChg chg="add del mod">
          <ac:chgData name="Pascalle Cup" userId="abbe84a0-611b-406e-b251-e8b4b71c069a" providerId="ADAL" clId="{D3F285D4-60C3-436E-BFA0-7DB449F372D2}" dt="2022-05-24T13:35:16.087" v="608" actId="21"/>
          <ac:spMkLst>
            <pc:docMk/>
            <pc:sldMk cId="4222585718" sldId="278"/>
            <ac:spMk id="4" creationId="{DC5C8A81-BBC4-0207-2DFE-9A9FA16400B2}"/>
          </ac:spMkLst>
        </pc:spChg>
        <pc:spChg chg="add mod">
          <ac:chgData name="Pascalle Cup" userId="abbe84a0-611b-406e-b251-e8b4b71c069a" providerId="ADAL" clId="{D3F285D4-60C3-436E-BFA0-7DB449F372D2}" dt="2022-05-24T13:35:50.022" v="621" actId="20577"/>
          <ac:spMkLst>
            <pc:docMk/>
            <pc:sldMk cId="4222585718" sldId="278"/>
            <ac:spMk id="6" creationId="{A538629F-0719-8B6B-8246-3FF11731A63A}"/>
          </ac:spMkLst>
        </pc:spChg>
        <pc:spChg chg="add mod">
          <ac:chgData name="Pascalle Cup" userId="abbe84a0-611b-406e-b251-e8b4b71c069a" providerId="ADAL" clId="{D3F285D4-60C3-436E-BFA0-7DB449F372D2}" dt="2022-05-24T13:35:24.110" v="612" actId="403"/>
          <ac:spMkLst>
            <pc:docMk/>
            <pc:sldMk cId="4222585718" sldId="278"/>
            <ac:spMk id="7" creationId="{5099AFFE-891B-612C-6069-C6A79803849A}"/>
          </ac:spMkLst>
        </pc:spChg>
        <pc:picChg chg="add mod">
          <ac:chgData name="Pascalle Cup" userId="abbe84a0-611b-406e-b251-e8b4b71c069a" providerId="ADAL" clId="{D3F285D4-60C3-436E-BFA0-7DB449F372D2}" dt="2022-05-24T13:37:20.878" v="623" actId="1076"/>
          <ac:picMkLst>
            <pc:docMk/>
            <pc:sldMk cId="4222585718" sldId="278"/>
            <ac:picMk id="8" creationId="{541AADDD-ECB1-06D7-3AB5-F3BFFA0B655C}"/>
          </ac:picMkLst>
        </pc:picChg>
      </pc:sldChg>
      <pc:sldChg chg="modSp mod">
        <pc:chgData name="Pascalle Cup" userId="abbe84a0-611b-406e-b251-e8b4b71c069a" providerId="ADAL" clId="{D3F285D4-60C3-436E-BFA0-7DB449F372D2}" dt="2022-05-24T13:45:06.529" v="687" actId="6549"/>
        <pc:sldMkLst>
          <pc:docMk/>
          <pc:sldMk cId="2467623536" sldId="279"/>
        </pc:sldMkLst>
        <pc:spChg chg="mod">
          <ac:chgData name="Pascalle Cup" userId="abbe84a0-611b-406e-b251-e8b4b71c069a" providerId="ADAL" clId="{D3F285D4-60C3-436E-BFA0-7DB449F372D2}" dt="2022-05-24T13:45:06.529" v="687" actId="6549"/>
          <ac:spMkLst>
            <pc:docMk/>
            <pc:sldMk cId="2467623536" sldId="279"/>
            <ac:spMk id="7" creationId="{9DFCCF30-61FF-4423-B849-4FB6ECC2926C}"/>
          </ac:spMkLst>
        </pc:spChg>
      </pc:sldChg>
      <pc:sldChg chg="del">
        <pc:chgData name="Pascalle Cup" userId="abbe84a0-611b-406e-b251-e8b4b71c069a" providerId="ADAL" clId="{D3F285D4-60C3-436E-BFA0-7DB449F372D2}" dt="2022-05-24T13:44:20.377" v="682" actId="47"/>
        <pc:sldMkLst>
          <pc:docMk/>
          <pc:sldMk cId="3144946355" sldId="280"/>
        </pc:sldMkLst>
      </pc:sldChg>
      <pc:sldChg chg="addSp delSp modSp new mod setBg">
        <pc:chgData name="Pascalle Cup" userId="abbe84a0-611b-406e-b251-e8b4b71c069a" providerId="ADAL" clId="{D3F285D4-60C3-436E-BFA0-7DB449F372D2}" dt="2022-05-24T14:11:24.207" v="826" actId="26606"/>
        <pc:sldMkLst>
          <pc:docMk/>
          <pc:sldMk cId="1173797312" sldId="284"/>
        </pc:sldMkLst>
        <pc:spChg chg="mod">
          <ac:chgData name="Pascalle Cup" userId="abbe84a0-611b-406e-b251-e8b4b71c069a" providerId="ADAL" clId="{D3F285D4-60C3-436E-BFA0-7DB449F372D2}" dt="2022-05-24T14:11:06.020" v="823" actId="26606"/>
          <ac:spMkLst>
            <pc:docMk/>
            <pc:sldMk cId="1173797312" sldId="284"/>
            <ac:spMk id="2" creationId="{DE95F48E-5428-3779-9E3E-E48AD85EADD2}"/>
          </ac:spMkLst>
        </pc:spChg>
        <pc:spChg chg="add del">
          <ac:chgData name="Pascalle Cup" userId="abbe84a0-611b-406e-b251-e8b4b71c069a" providerId="ADAL" clId="{D3F285D4-60C3-436E-BFA0-7DB449F372D2}" dt="2022-05-24T14:11:24.207" v="826" actId="26606"/>
          <ac:spMkLst>
            <pc:docMk/>
            <pc:sldMk cId="1173797312" sldId="284"/>
            <ac:spMk id="9" creationId="{47942995-B07F-4636-9A06-C6A104B260A8}"/>
          </ac:spMkLst>
        </pc:spChg>
        <pc:spChg chg="add del">
          <ac:chgData name="Pascalle Cup" userId="abbe84a0-611b-406e-b251-e8b4b71c069a" providerId="ADAL" clId="{D3F285D4-60C3-436E-BFA0-7DB449F372D2}" dt="2022-05-24T14:11:24.207" v="826" actId="26606"/>
          <ac:spMkLst>
            <pc:docMk/>
            <pc:sldMk cId="1173797312" sldId="284"/>
            <ac:spMk id="16" creationId="{B81933D1-5615-42C7-9C0B-4EB7105CCE2D}"/>
          </ac:spMkLst>
        </pc:spChg>
        <pc:spChg chg="add del">
          <ac:chgData name="Pascalle Cup" userId="abbe84a0-611b-406e-b251-e8b4b71c069a" providerId="ADAL" clId="{D3F285D4-60C3-436E-BFA0-7DB449F372D2}" dt="2022-05-24T14:11:24.207" v="826" actId="26606"/>
          <ac:spMkLst>
            <pc:docMk/>
            <pc:sldMk cId="1173797312" sldId="284"/>
            <ac:spMk id="18" creationId="{19C9EAEA-39D0-4B0E-A0EB-51E7B26740B1}"/>
          </ac:spMkLst>
        </pc:spChg>
        <pc:spChg chg="add">
          <ac:chgData name="Pascalle Cup" userId="abbe84a0-611b-406e-b251-e8b4b71c069a" providerId="ADAL" clId="{D3F285D4-60C3-436E-BFA0-7DB449F372D2}" dt="2022-05-24T14:11:24.207" v="826" actId="26606"/>
          <ac:spMkLst>
            <pc:docMk/>
            <pc:sldMk cId="1173797312" sldId="284"/>
            <ac:spMk id="71" creationId="{47942995-B07F-4636-9A06-C6A104B260A8}"/>
          </ac:spMkLst>
        </pc:spChg>
        <pc:spChg chg="add">
          <ac:chgData name="Pascalle Cup" userId="abbe84a0-611b-406e-b251-e8b4b71c069a" providerId="ADAL" clId="{D3F285D4-60C3-436E-BFA0-7DB449F372D2}" dt="2022-05-24T14:11:24.207" v="826" actId="26606"/>
          <ac:spMkLst>
            <pc:docMk/>
            <pc:sldMk cId="1173797312" sldId="284"/>
            <ac:spMk id="78" creationId="{B81933D1-5615-42C7-9C0B-4EB7105CCE2D}"/>
          </ac:spMkLst>
        </pc:spChg>
        <pc:spChg chg="add">
          <ac:chgData name="Pascalle Cup" userId="abbe84a0-611b-406e-b251-e8b4b71c069a" providerId="ADAL" clId="{D3F285D4-60C3-436E-BFA0-7DB449F372D2}" dt="2022-05-24T14:11:24.207" v="826" actId="26606"/>
          <ac:spMkLst>
            <pc:docMk/>
            <pc:sldMk cId="1173797312" sldId="284"/>
            <ac:spMk id="80" creationId="{19C9EAEA-39D0-4B0E-A0EB-51E7B26740B1}"/>
          </ac:spMkLst>
        </pc:spChg>
        <pc:grpChg chg="add del">
          <ac:chgData name="Pascalle Cup" userId="abbe84a0-611b-406e-b251-e8b4b71c069a" providerId="ADAL" clId="{D3F285D4-60C3-436E-BFA0-7DB449F372D2}" dt="2022-05-24T14:11:24.207" v="826" actId="26606"/>
          <ac:grpSpMkLst>
            <pc:docMk/>
            <pc:sldMk cId="1173797312" sldId="284"/>
            <ac:grpSpMk id="11" creationId="{032D8612-31EB-44CF-A1D0-14FD4C705424}"/>
          </ac:grpSpMkLst>
        </pc:grpChg>
        <pc:grpChg chg="add">
          <ac:chgData name="Pascalle Cup" userId="abbe84a0-611b-406e-b251-e8b4b71c069a" providerId="ADAL" clId="{D3F285D4-60C3-436E-BFA0-7DB449F372D2}" dt="2022-05-24T14:11:24.207" v="826" actId="26606"/>
          <ac:grpSpMkLst>
            <pc:docMk/>
            <pc:sldMk cId="1173797312" sldId="284"/>
            <ac:grpSpMk id="73" creationId="{032D8612-31EB-44CF-A1D0-14FD4C705424}"/>
          </ac:grpSpMkLst>
        </pc:grpChg>
        <pc:picChg chg="add del mod">
          <ac:chgData name="Pascalle Cup" userId="abbe84a0-611b-406e-b251-e8b4b71c069a" providerId="ADAL" clId="{D3F285D4-60C3-436E-BFA0-7DB449F372D2}" dt="2022-05-24T13:56:15.153" v="758" actId="21"/>
          <ac:picMkLst>
            <pc:docMk/>
            <pc:sldMk cId="1173797312" sldId="284"/>
            <ac:picMk id="3" creationId="{AFA5CBE7-6C53-F3D0-03CE-3169A1C0C695}"/>
          </ac:picMkLst>
        </pc:picChg>
        <pc:picChg chg="add del mod">
          <ac:chgData name="Pascalle Cup" userId="abbe84a0-611b-406e-b251-e8b4b71c069a" providerId="ADAL" clId="{D3F285D4-60C3-436E-BFA0-7DB449F372D2}" dt="2022-05-24T14:11:19.975" v="824" actId="478"/>
          <ac:picMkLst>
            <pc:docMk/>
            <pc:sldMk cId="1173797312" sldId="284"/>
            <ac:picMk id="4" creationId="{A7843CF2-2DCF-0C83-197C-952C46C76A11}"/>
          </ac:picMkLst>
        </pc:picChg>
        <pc:picChg chg="add mod">
          <ac:chgData name="Pascalle Cup" userId="abbe84a0-611b-406e-b251-e8b4b71c069a" providerId="ADAL" clId="{D3F285D4-60C3-436E-BFA0-7DB449F372D2}" dt="2022-05-24T14:11:24.207" v="826" actId="26606"/>
          <ac:picMkLst>
            <pc:docMk/>
            <pc:sldMk cId="1173797312" sldId="284"/>
            <ac:picMk id="5122" creationId="{D4BCD899-1950-09A1-2497-EC7767736F22}"/>
          </ac:picMkLst>
        </pc:picChg>
      </pc:sldChg>
      <pc:sldChg chg="new del">
        <pc:chgData name="Pascalle Cup" userId="abbe84a0-611b-406e-b251-e8b4b71c069a" providerId="ADAL" clId="{D3F285D4-60C3-436E-BFA0-7DB449F372D2}" dt="2022-05-24T14:28:40.356" v="1938" actId="47"/>
        <pc:sldMkLst>
          <pc:docMk/>
          <pc:sldMk cId="3130298631" sldId="285"/>
        </pc:sldMkLst>
      </pc:sldChg>
      <pc:sldChg chg="addSp delSp modSp new mod setBg">
        <pc:chgData name="Pascalle Cup" userId="abbe84a0-611b-406e-b251-e8b4b71c069a" providerId="ADAL" clId="{D3F285D4-60C3-436E-BFA0-7DB449F372D2}" dt="2022-05-24T14:12:26.601" v="831" actId="1076"/>
        <pc:sldMkLst>
          <pc:docMk/>
          <pc:sldMk cId="623116264" sldId="286"/>
        </pc:sldMkLst>
        <pc:spChg chg="add mod">
          <ac:chgData name="Pascalle Cup" userId="abbe84a0-611b-406e-b251-e8b4b71c069a" providerId="ADAL" clId="{D3F285D4-60C3-436E-BFA0-7DB449F372D2}" dt="2022-05-24T13:56:09.713" v="757" actId="5793"/>
          <ac:spMkLst>
            <pc:docMk/>
            <pc:sldMk cId="623116264" sldId="286"/>
            <ac:spMk id="2" creationId="{82741546-66A9-4D05-A1E5-0DA5E47C4377}"/>
          </ac:spMkLst>
        </pc:spChg>
        <pc:spChg chg="add del">
          <ac:chgData name="Pascalle Cup" userId="abbe84a0-611b-406e-b251-e8b4b71c069a" providerId="ADAL" clId="{D3F285D4-60C3-436E-BFA0-7DB449F372D2}" dt="2022-05-24T13:55:51.642" v="744" actId="26606"/>
          <ac:spMkLst>
            <pc:docMk/>
            <pc:sldMk cId="623116264" sldId="286"/>
            <ac:spMk id="71" creationId="{82A5F716-98EF-42EF-A471-87C6DFDCC799}"/>
          </ac:spMkLst>
        </pc:spChg>
        <pc:spChg chg="add del">
          <ac:chgData name="Pascalle Cup" userId="abbe84a0-611b-406e-b251-e8b4b71c069a" providerId="ADAL" clId="{D3F285D4-60C3-436E-BFA0-7DB449F372D2}" dt="2022-05-24T13:55:51.642" v="744" actId="26606"/>
          <ac:spMkLst>
            <pc:docMk/>
            <pc:sldMk cId="623116264" sldId="286"/>
            <ac:spMk id="73" creationId="{B87687D8-4EF1-4EF2-BF7E-74BB4A3D1806}"/>
          </ac:spMkLst>
        </pc:spChg>
        <pc:spChg chg="add">
          <ac:chgData name="Pascalle Cup" userId="abbe84a0-611b-406e-b251-e8b4b71c069a" providerId="ADAL" clId="{D3F285D4-60C3-436E-BFA0-7DB449F372D2}" dt="2022-05-24T13:56:07.692" v="756" actId="26606"/>
          <ac:spMkLst>
            <pc:docMk/>
            <pc:sldMk cId="623116264" sldId="286"/>
            <ac:spMk id="3077" creationId="{CEB41C5C-0F34-4DDA-9D7C-5E717F35F60C}"/>
          </ac:spMkLst>
        </pc:spChg>
        <pc:picChg chg="add mod">
          <ac:chgData name="Pascalle Cup" userId="abbe84a0-611b-406e-b251-e8b4b71c069a" providerId="ADAL" clId="{D3F285D4-60C3-436E-BFA0-7DB449F372D2}" dt="2022-05-24T14:12:26.601" v="831" actId="1076"/>
          <ac:picMkLst>
            <pc:docMk/>
            <pc:sldMk cId="623116264" sldId="286"/>
            <ac:picMk id="3" creationId="{6A514B85-2B0E-E914-0DBB-CB2FA05C8655}"/>
          </ac:picMkLst>
        </pc:picChg>
        <pc:picChg chg="add del mod ord">
          <ac:chgData name="Pascalle Cup" userId="abbe84a0-611b-406e-b251-e8b4b71c069a" providerId="ADAL" clId="{D3F285D4-60C3-436E-BFA0-7DB449F372D2}" dt="2022-05-24T14:12:15.223" v="827" actId="478"/>
          <ac:picMkLst>
            <pc:docMk/>
            <pc:sldMk cId="623116264" sldId="286"/>
            <ac:picMk id="3074" creationId="{C43A7EEB-9874-405B-F5B4-C4DCD919D45D}"/>
          </ac:picMkLst>
        </pc:picChg>
        <pc:cxnChg chg="add del">
          <ac:chgData name="Pascalle Cup" userId="abbe84a0-611b-406e-b251-e8b4b71c069a" providerId="ADAL" clId="{D3F285D4-60C3-436E-BFA0-7DB449F372D2}" dt="2022-05-24T13:55:55.606" v="746" actId="26606"/>
          <ac:cxnSpMkLst>
            <pc:docMk/>
            <pc:sldMk cId="623116264" sldId="286"/>
            <ac:cxnSpMk id="3076" creationId="{22F6364A-B358-4BEE-B158-0734D2C938D4}"/>
          </ac:cxnSpMkLst>
        </pc:cxnChg>
        <pc:cxnChg chg="add">
          <ac:chgData name="Pascalle Cup" userId="abbe84a0-611b-406e-b251-e8b4b71c069a" providerId="ADAL" clId="{D3F285D4-60C3-436E-BFA0-7DB449F372D2}" dt="2022-05-24T13:56:07.692" v="756" actId="26606"/>
          <ac:cxnSpMkLst>
            <pc:docMk/>
            <pc:sldMk cId="623116264" sldId="286"/>
            <ac:cxnSpMk id="3078" creationId="{57E1E5E6-F385-4E9C-B201-BA5BDE5CAD52}"/>
          </ac:cxnSpMkLst>
        </pc:cxnChg>
      </pc:sldChg>
      <pc:sldChg chg="addSp modSp new mod ord setBg">
        <pc:chgData name="Pascalle Cup" userId="abbe84a0-611b-406e-b251-e8b4b71c069a" providerId="ADAL" clId="{D3F285D4-60C3-436E-BFA0-7DB449F372D2}" dt="2022-05-24T13:58:43.328" v="817"/>
        <pc:sldMkLst>
          <pc:docMk/>
          <pc:sldMk cId="1893759777" sldId="287"/>
        </pc:sldMkLst>
        <pc:spChg chg="add mod">
          <ac:chgData name="Pascalle Cup" userId="abbe84a0-611b-406e-b251-e8b4b71c069a" providerId="ADAL" clId="{D3F285D4-60C3-436E-BFA0-7DB449F372D2}" dt="2022-05-24T13:56:43.962" v="795" actId="5793"/>
          <ac:spMkLst>
            <pc:docMk/>
            <pc:sldMk cId="1893759777" sldId="287"/>
            <ac:spMk id="3" creationId="{383C9EDF-2B83-AB19-0775-7A0636EEC0DB}"/>
          </ac:spMkLst>
        </pc:spChg>
        <pc:spChg chg="add">
          <ac:chgData name="Pascalle Cup" userId="abbe84a0-611b-406e-b251-e8b4b71c069a" providerId="ADAL" clId="{D3F285D4-60C3-436E-BFA0-7DB449F372D2}" dt="2022-05-24T13:56:41.806" v="794" actId="26606"/>
          <ac:spMkLst>
            <pc:docMk/>
            <pc:sldMk cId="1893759777" sldId="287"/>
            <ac:spMk id="8" creationId="{CEB41C5C-0F34-4DDA-9D7C-5E717F35F60C}"/>
          </ac:spMkLst>
        </pc:spChg>
        <pc:picChg chg="add mod ord">
          <ac:chgData name="Pascalle Cup" userId="abbe84a0-611b-406e-b251-e8b4b71c069a" providerId="ADAL" clId="{D3F285D4-60C3-436E-BFA0-7DB449F372D2}" dt="2022-05-24T13:56:41.806" v="794" actId="26606"/>
          <ac:picMkLst>
            <pc:docMk/>
            <pc:sldMk cId="1893759777" sldId="287"/>
            <ac:picMk id="2" creationId="{27366847-2478-8864-433A-59B1AC4F7FED}"/>
          </ac:picMkLst>
        </pc:picChg>
        <pc:cxnChg chg="add">
          <ac:chgData name="Pascalle Cup" userId="abbe84a0-611b-406e-b251-e8b4b71c069a" providerId="ADAL" clId="{D3F285D4-60C3-436E-BFA0-7DB449F372D2}" dt="2022-05-24T13:56:41.806" v="794" actId="26606"/>
          <ac:cxnSpMkLst>
            <pc:docMk/>
            <pc:sldMk cId="1893759777" sldId="287"/>
            <ac:cxnSpMk id="10" creationId="{57E1E5E6-F385-4E9C-B201-BA5BDE5CAD52}"/>
          </ac:cxnSpMkLst>
        </pc:cxnChg>
      </pc:sldChg>
      <pc:sldChg chg="addSp modSp new mod setBg">
        <pc:chgData name="Pascalle Cup" userId="abbe84a0-611b-406e-b251-e8b4b71c069a" providerId="ADAL" clId="{D3F285D4-60C3-436E-BFA0-7DB449F372D2}" dt="2022-05-24T13:58:21.505" v="814" actId="5793"/>
        <pc:sldMkLst>
          <pc:docMk/>
          <pc:sldMk cId="1938786878" sldId="288"/>
        </pc:sldMkLst>
        <pc:spChg chg="add">
          <ac:chgData name="Pascalle Cup" userId="abbe84a0-611b-406e-b251-e8b4b71c069a" providerId="ADAL" clId="{D3F285D4-60C3-436E-BFA0-7DB449F372D2}" dt="2022-05-24T13:57:44.384" v="797"/>
          <ac:spMkLst>
            <pc:docMk/>
            <pc:sldMk cId="1938786878" sldId="288"/>
            <ac:spMk id="2" creationId="{5985C6FB-D17C-5015-D085-83A3ACAB2A40}"/>
          </ac:spMkLst>
        </pc:spChg>
        <pc:spChg chg="add mod">
          <ac:chgData name="Pascalle Cup" userId="abbe84a0-611b-406e-b251-e8b4b71c069a" providerId="ADAL" clId="{D3F285D4-60C3-436E-BFA0-7DB449F372D2}" dt="2022-05-24T13:58:03.517" v="798"/>
          <ac:spMkLst>
            <pc:docMk/>
            <pc:sldMk cId="1938786878" sldId="288"/>
            <ac:spMk id="3" creationId="{EA4E4AA8-7FBC-54BF-E280-3F9757085E76}"/>
          </ac:spMkLst>
        </pc:spChg>
        <pc:spChg chg="add mod ord">
          <ac:chgData name="Pascalle Cup" userId="abbe84a0-611b-406e-b251-e8b4b71c069a" providerId="ADAL" clId="{D3F285D4-60C3-436E-BFA0-7DB449F372D2}" dt="2022-05-24T13:58:21.505" v="814" actId="5793"/>
          <ac:spMkLst>
            <pc:docMk/>
            <pc:sldMk cId="1938786878" sldId="288"/>
            <ac:spMk id="5" creationId="{C05F7331-0421-7953-0235-2E5E0C5F1ACF}"/>
          </ac:spMkLst>
        </pc:spChg>
        <pc:spChg chg="add">
          <ac:chgData name="Pascalle Cup" userId="abbe84a0-611b-406e-b251-e8b4b71c069a" providerId="ADAL" clId="{D3F285D4-60C3-436E-BFA0-7DB449F372D2}" dt="2022-05-24T13:58:19.532" v="813" actId="26606"/>
          <ac:spMkLst>
            <pc:docMk/>
            <pc:sldMk cId="1938786878" sldId="288"/>
            <ac:spMk id="10" creationId="{CEB41C5C-0F34-4DDA-9D7C-5E717F35F60C}"/>
          </ac:spMkLst>
        </pc:spChg>
        <pc:picChg chg="add mod ord">
          <ac:chgData name="Pascalle Cup" userId="abbe84a0-611b-406e-b251-e8b4b71c069a" providerId="ADAL" clId="{D3F285D4-60C3-436E-BFA0-7DB449F372D2}" dt="2022-05-24T13:58:19.532" v="813" actId="26606"/>
          <ac:picMkLst>
            <pc:docMk/>
            <pc:sldMk cId="1938786878" sldId="288"/>
            <ac:picMk id="4" creationId="{9C0C81E2-8826-747E-F0F0-684666503D74}"/>
          </ac:picMkLst>
        </pc:picChg>
        <pc:cxnChg chg="add">
          <ac:chgData name="Pascalle Cup" userId="abbe84a0-611b-406e-b251-e8b4b71c069a" providerId="ADAL" clId="{D3F285D4-60C3-436E-BFA0-7DB449F372D2}" dt="2022-05-24T13:58:19.532" v="813" actId="26606"/>
          <ac:cxnSpMkLst>
            <pc:docMk/>
            <pc:sldMk cId="1938786878" sldId="288"/>
            <ac:cxnSpMk id="12" creationId="{57E1E5E6-F385-4E9C-B201-BA5BDE5CAD52}"/>
          </ac:cxnSpMkLst>
        </pc:cxnChg>
      </pc:sldChg>
      <pc:sldChg chg="addSp modSp new mod modAnim">
        <pc:chgData name="Pascalle Cup" userId="abbe84a0-611b-406e-b251-e8b4b71c069a" providerId="ADAL" clId="{D3F285D4-60C3-436E-BFA0-7DB449F372D2}" dt="2022-05-24T14:24:31.877" v="1889"/>
        <pc:sldMkLst>
          <pc:docMk/>
          <pc:sldMk cId="3033976033" sldId="289"/>
        </pc:sldMkLst>
        <pc:spChg chg="mod">
          <ac:chgData name="Pascalle Cup" userId="abbe84a0-611b-406e-b251-e8b4b71c069a" providerId="ADAL" clId="{D3F285D4-60C3-436E-BFA0-7DB449F372D2}" dt="2022-05-24T14:12:55.988" v="849" actId="6549"/>
          <ac:spMkLst>
            <pc:docMk/>
            <pc:sldMk cId="3033976033" sldId="289"/>
            <ac:spMk id="2" creationId="{0B20F09F-A8F4-62DA-F9C5-2099340BD98C}"/>
          </ac:spMkLst>
        </pc:spChg>
        <pc:spChg chg="add mod">
          <ac:chgData name="Pascalle Cup" userId="abbe84a0-611b-406e-b251-e8b4b71c069a" providerId="ADAL" clId="{D3F285D4-60C3-436E-BFA0-7DB449F372D2}" dt="2022-05-24T14:24:08.140" v="1860" actId="14100"/>
          <ac:spMkLst>
            <pc:docMk/>
            <pc:sldMk cId="3033976033" sldId="289"/>
            <ac:spMk id="3" creationId="{C82C4FE9-B8CF-9036-018B-D0AD64C82AA4}"/>
          </ac:spMkLst>
        </pc:spChg>
        <pc:spChg chg="add mod">
          <ac:chgData name="Pascalle Cup" userId="abbe84a0-611b-406e-b251-e8b4b71c069a" providerId="ADAL" clId="{D3F285D4-60C3-436E-BFA0-7DB449F372D2}" dt="2022-05-24T14:24:30.015" v="1888" actId="1076"/>
          <ac:spMkLst>
            <pc:docMk/>
            <pc:sldMk cId="3033976033" sldId="289"/>
            <ac:spMk id="4" creationId="{1FB94E9E-B474-0EB3-3E70-064EAD78055D}"/>
          </ac:spMkLst>
        </pc:spChg>
      </pc:sldChg>
      <pc:sldChg chg="addSp modSp new mod">
        <pc:chgData name="Pascalle Cup" userId="abbe84a0-611b-406e-b251-e8b4b71c069a" providerId="ADAL" clId="{D3F285D4-60C3-436E-BFA0-7DB449F372D2}" dt="2022-05-24T14:23:00.959" v="1607" actId="20577"/>
        <pc:sldMkLst>
          <pc:docMk/>
          <pc:sldMk cId="3990199842" sldId="290"/>
        </pc:sldMkLst>
        <pc:spChg chg="mod">
          <ac:chgData name="Pascalle Cup" userId="abbe84a0-611b-406e-b251-e8b4b71c069a" providerId="ADAL" clId="{D3F285D4-60C3-436E-BFA0-7DB449F372D2}" dt="2022-05-24T14:19:37.332" v="1316" actId="6549"/>
          <ac:spMkLst>
            <pc:docMk/>
            <pc:sldMk cId="3990199842" sldId="290"/>
            <ac:spMk id="2" creationId="{EFA68CDD-5EE5-F91A-94CD-BB2B3E8223CA}"/>
          </ac:spMkLst>
        </pc:spChg>
        <pc:spChg chg="add mod">
          <ac:chgData name="Pascalle Cup" userId="abbe84a0-611b-406e-b251-e8b4b71c069a" providerId="ADAL" clId="{D3F285D4-60C3-436E-BFA0-7DB449F372D2}" dt="2022-05-24T14:20:41.579" v="1400" actId="20577"/>
          <ac:spMkLst>
            <pc:docMk/>
            <pc:sldMk cId="3990199842" sldId="290"/>
            <ac:spMk id="4" creationId="{CC3F5704-E31E-D56B-5FD6-01356F2E99C2}"/>
          </ac:spMkLst>
        </pc:spChg>
        <pc:spChg chg="add mod">
          <ac:chgData name="Pascalle Cup" userId="abbe84a0-611b-406e-b251-e8b4b71c069a" providerId="ADAL" clId="{D3F285D4-60C3-436E-BFA0-7DB449F372D2}" dt="2022-05-24T14:23:00.959" v="1607" actId="20577"/>
          <ac:spMkLst>
            <pc:docMk/>
            <pc:sldMk cId="3990199842" sldId="290"/>
            <ac:spMk id="6" creationId="{043AC535-CCD9-D333-2DFA-434477F9E609}"/>
          </ac:spMkLst>
        </pc:spChg>
      </pc:sldChg>
      <pc:sldChg chg="addSp delSp modSp new mod">
        <pc:chgData name="Pascalle Cup" userId="abbe84a0-611b-406e-b251-e8b4b71c069a" providerId="ADAL" clId="{D3F285D4-60C3-436E-BFA0-7DB449F372D2}" dt="2022-05-24T14:21:29.705" v="1415" actId="20577"/>
        <pc:sldMkLst>
          <pc:docMk/>
          <pc:sldMk cId="166831162" sldId="291"/>
        </pc:sldMkLst>
        <pc:spChg chg="add del">
          <ac:chgData name="Pascalle Cup" userId="abbe84a0-611b-406e-b251-e8b4b71c069a" providerId="ADAL" clId="{D3F285D4-60C3-436E-BFA0-7DB449F372D2}" dt="2022-05-24T14:21:05.004" v="1404" actId="22"/>
          <ac:spMkLst>
            <pc:docMk/>
            <pc:sldMk cId="166831162" sldId="291"/>
            <ac:spMk id="3" creationId="{699BD226-A5C0-F8C3-7C95-580087D5E360}"/>
          </ac:spMkLst>
        </pc:spChg>
        <pc:spChg chg="add mod">
          <ac:chgData name="Pascalle Cup" userId="abbe84a0-611b-406e-b251-e8b4b71c069a" providerId="ADAL" clId="{D3F285D4-60C3-436E-BFA0-7DB449F372D2}" dt="2022-05-24T14:21:29.705" v="1415" actId="20577"/>
          <ac:spMkLst>
            <pc:docMk/>
            <pc:sldMk cId="166831162" sldId="291"/>
            <ac:spMk id="5" creationId="{561B3A9E-D6C1-B24E-9A63-95E007B5D0B6}"/>
          </ac:spMkLst>
        </pc:spChg>
      </pc:sldChg>
      <pc:sldChg chg="addSp modSp new mod modAnim">
        <pc:chgData name="Pascalle Cup" userId="abbe84a0-611b-406e-b251-e8b4b71c069a" providerId="ADAL" clId="{D3F285D4-60C3-436E-BFA0-7DB449F372D2}" dt="2022-05-24T14:26:39.031" v="1919"/>
        <pc:sldMkLst>
          <pc:docMk/>
          <pc:sldMk cId="1800467734" sldId="292"/>
        </pc:sldMkLst>
        <pc:spChg chg="add mod">
          <ac:chgData name="Pascalle Cup" userId="abbe84a0-611b-406e-b251-e8b4b71c069a" providerId="ADAL" clId="{D3F285D4-60C3-436E-BFA0-7DB449F372D2}" dt="2022-05-24T14:26:15.119" v="1915" actId="1076"/>
          <ac:spMkLst>
            <pc:docMk/>
            <pc:sldMk cId="1800467734" sldId="292"/>
            <ac:spMk id="3" creationId="{C6272BC9-70FB-7AE6-91E3-2869EE105885}"/>
          </ac:spMkLst>
        </pc:spChg>
        <pc:spChg chg="add mod">
          <ac:chgData name="Pascalle Cup" userId="abbe84a0-611b-406e-b251-e8b4b71c069a" providerId="ADAL" clId="{D3F285D4-60C3-436E-BFA0-7DB449F372D2}" dt="2022-05-24T14:26:34.615" v="1918" actId="1076"/>
          <ac:spMkLst>
            <pc:docMk/>
            <pc:sldMk cId="1800467734" sldId="292"/>
            <ac:spMk id="4" creationId="{A4D037E6-83D7-DEC8-61AC-CD58AD4A080F}"/>
          </ac:spMkLst>
        </pc:spChg>
      </pc:sldChg>
      <pc:sldChg chg="addSp delSp modSp new mod setBg">
        <pc:chgData name="Pascalle Cup" userId="abbe84a0-611b-406e-b251-e8b4b71c069a" providerId="ADAL" clId="{D3F285D4-60C3-436E-BFA0-7DB449F372D2}" dt="2022-05-24T14:28:17.798" v="1935" actId="1076"/>
        <pc:sldMkLst>
          <pc:docMk/>
          <pc:sldMk cId="1134074774" sldId="293"/>
        </pc:sldMkLst>
        <pc:spChg chg="add del">
          <ac:chgData name="Pascalle Cup" userId="abbe84a0-611b-406e-b251-e8b4b71c069a" providerId="ADAL" clId="{D3F285D4-60C3-436E-BFA0-7DB449F372D2}" dt="2022-05-24T14:27:40.679" v="1925" actId="26606"/>
          <ac:spMkLst>
            <pc:docMk/>
            <pc:sldMk cId="1134074774" sldId="293"/>
            <ac:spMk id="73" creationId="{B9FF99BD-075F-4761-A995-6FC574BD25EA}"/>
          </ac:spMkLst>
        </pc:spChg>
        <pc:spChg chg="add del">
          <ac:chgData name="Pascalle Cup" userId="abbe84a0-611b-406e-b251-e8b4b71c069a" providerId="ADAL" clId="{D3F285D4-60C3-436E-BFA0-7DB449F372D2}" dt="2022-05-24T14:27:40.679" v="1925" actId="26606"/>
          <ac:spMkLst>
            <pc:docMk/>
            <pc:sldMk cId="1134074774" sldId="293"/>
            <ac:spMk id="75" creationId="{A7B21A54-9BA3-4EA9-B460-5A829ADD9051}"/>
          </ac:spMkLst>
        </pc:spChg>
        <pc:spChg chg="add del">
          <ac:chgData name="Pascalle Cup" userId="abbe84a0-611b-406e-b251-e8b4b71c069a" providerId="ADAL" clId="{D3F285D4-60C3-436E-BFA0-7DB449F372D2}" dt="2022-05-24T14:27:40.679" v="1925" actId="26606"/>
          <ac:spMkLst>
            <pc:docMk/>
            <pc:sldMk cId="1134074774" sldId="293"/>
            <ac:spMk id="77" creationId="{6FA8F714-B9D8-488A-8CCA-E9948FF913A9}"/>
          </ac:spMkLst>
        </pc:spChg>
        <pc:spChg chg="add del">
          <ac:chgData name="Pascalle Cup" userId="abbe84a0-611b-406e-b251-e8b4b71c069a" providerId="ADAL" clId="{D3F285D4-60C3-436E-BFA0-7DB449F372D2}" dt="2022-05-24T14:28:11.360" v="1933" actId="26606"/>
          <ac:spMkLst>
            <pc:docMk/>
            <pc:sldMk cId="1134074774" sldId="293"/>
            <ac:spMk id="79" creationId="{D1D22B31-BF8F-446B-9009-8A251FB177CB}"/>
          </ac:spMkLst>
        </pc:spChg>
        <pc:spChg chg="add del">
          <ac:chgData name="Pascalle Cup" userId="abbe84a0-611b-406e-b251-e8b4b71c069a" providerId="ADAL" clId="{D3F285D4-60C3-436E-BFA0-7DB449F372D2}" dt="2022-05-24T14:28:11.360" v="1933" actId="26606"/>
          <ac:spMkLst>
            <pc:docMk/>
            <pc:sldMk cId="1134074774" sldId="293"/>
            <ac:spMk id="6150" creationId="{69D184B2-2226-4E31-BCCB-444330767440}"/>
          </ac:spMkLst>
        </pc:spChg>
        <pc:spChg chg="add del">
          <ac:chgData name="Pascalle Cup" userId="abbe84a0-611b-406e-b251-e8b4b71c069a" providerId="ADAL" clId="{D3F285D4-60C3-436E-BFA0-7DB449F372D2}" dt="2022-05-24T14:28:11.360" v="1933" actId="26606"/>
          <ac:spMkLst>
            <pc:docMk/>
            <pc:sldMk cId="1134074774" sldId="293"/>
            <ac:spMk id="6151" creationId="{1AC4D4E3-486A-464A-8EC8-D44881097267}"/>
          </ac:spMkLst>
        </pc:spChg>
        <pc:spChg chg="add del">
          <ac:chgData name="Pascalle Cup" userId="abbe84a0-611b-406e-b251-e8b4b71c069a" providerId="ADAL" clId="{D3F285D4-60C3-436E-BFA0-7DB449F372D2}" dt="2022-05-24T14:28:11.360" v="1933" actId="26606"/>
          <ac:spMkLst>
            <pc:docMk/>
            <pc:sldMk cId="1134074774" sldId="293"/>
            <ac:spMk id="6152" creationId="{864DE13E-58EB-4475-B79C-0D4FC651239B}"/>
          </ac:spMkLst>
        </pc:spChg>
        <pc:spChg chg="add del">
          <ac:chgData name="Pascalle Cup" userId="abbe84a0-611b-406e-b251-e8b4b71c069a" providerId="ADAL" clId="{D3F285D4-60C3-436E-BFA0-7DB449F372D2}" dt="2022-05-24T14:28:07.286" v="1931" actId="26606"/>
          <ac:spMkLst>
            <pc:docMk/>
            <pc:sldMk cId="1134074774" sldId="293"/>
            <ac:spMk id="6154" creationId="{B670DBD5-770C-4383-9F54-5B86E86BD5BB}"/>
          </ac:spMkLst>
        </pc:spChg>
        <pc:spChg chg="add del">
          <ac:chgData name="Pascalle Cup" userId="abbe84a0-611b-406e-b251-e8b4b71c069a" providerId="ADAL" clId="{D3F285D4-60C3-436E-BFA0-7DB449F372D2}" dt="2022-05-24T14:28:11.360" v="1933" actId="26606"/>
          <ac:spMkLst>
            <pc:docMk/>
            <pc:sldMk cId="1134074774" sldId="293"/>
            <ac:spMk id="6156" creationId="{7BDAC5B6-20CE-447F-8BA1-F2274AC7AE5B}"/>
          </ac:spMkLst>
        </pc:spChg>
        <pc:picChg chg="add mod">
          <ac:chgData name="Pascalle Cup" userId="abbe84a0-611b-406e-b251-e8b4b71c069a" providerId="ADAL" clId="{D3F285D4-60C3-436E-BFA0-7DB449F372D2}" dt="2022-05-24T14:28:17.798" v="1935" actId="1076"/>
          <ac:picMkLst>
            <pc:docMk/>
            <pc:sldMk cId="1134074774" sldId="293"/>
            <ac:picMk id="2" creationId="{2807B66E-E58C-CEA3-2E33-35A907691919}"/>
          </ac:picMkLst>
        </pc:picChg>
        <pc:picChg chg="add del">
          <ac:chgData name="Pascalle Cup" userId="abbe84a0-611b-406e-b251-e8b4b71c069a" providerId="ADAL" clId="{D3F285D4-60C3-436E-BFA0-7DB449F372D2}" dt="2022-05-24T14:27:34.913" v="1922" actId="478"/>
          <ac:picMkLst>
            <pc:docMk/>
            <pc:sldMk cId="1134074774" sldId="293"/>
            <ac:picMk id="6146" creationId="{CEC46400-C114-7F52-D6EB-3F7D3E97F1AA}"/>
          </ac:picMkLst>
        </pc:picChg>
        <pc:picChg chg="add del mod">
          <ac:chgData name="Pascalle Cup" userId="abbe84a0-611b-406e-b251-e8b4b71c069a" providerId="ADAL" clId="{D3F285D4-60C3-436E-BFA0-7DB449F372D2}" dt="2022-05-24T14:27:56.607" v="1927" actId="478"/>
          <ac:picMkLst>
            <pc:docMk/>
            <pc:sldMk cId="1134074774" sldId="293"/>
            <ac:picMk id="6148" creationId="{21973B52-F661-D8BB-5532-85B216F664D4}"/>
          </ac:picMkLst>
        </pc:picChg>
      </pc:sldChg>
      <pc:sldChg chg="add">
        <pc:chgData name="Pascalle Cup" userId="abbe84a0-611b-406e-b251-e8b4b71c069a" providerId="ADAL" clId="{D3F285D4-60C3-436E-BFA0-7DB449F372D2}" dt="2022-05-24T14:32:14.236" v="2024"/>
        <pc:sldMkLst>
          <pc:docMk/>
          <pc:sldMk cId="2846620266" sldId="294"/>
        </pc:sldMkLst>
      </pc:sldChg>
      <pc:sldChg chg="addSp delSp modSp del">
        <pc:chgData name="Pascalle Cup" userId="abbe84a0-611b-406e-b251-e8b4b71c069a" providerId="ADAL" clId="{D3F285D4-60C3-436E-BFA0-7DB449F372D2}" dt="2022-05-24T13:50:51.788" v="711" actId="2696"/>
        <pc:sldMkLst>
          <pc:docMk/>
          <pc:sldMk cId="3667671827" sldId="350"/>
        </pc:sldMkLst>
        <pc:spChg chg="add mod">
          <ac:chgData name="Pascalle Cup" userId="abbe84a0-611b-406e-b251-e8b4b71c069a" providerId="ADAL" clId="{D3F285D4-60C3-436E-BFA0-7DB449F372D2}" dt="2022-05-24T13:50:02.212" v="708" actId="21"/>
          <ac:spMkLst>
            <pc:docMk/>
            <pc:sldMk cId="3667671827" sldId="350"/>
            <ac:spMk id="3" creationId="{B0036C21-67C7-8D13-6F45-0BDBD54DDB02}"/>
          </ac:spMkLst>
        </pc:spChg>
        <pc:picChg chg="del">
          <ac:chgData name="Pascalle Cup" userId="abbe84a0-611b-406e-b251-e8b4b71c069a" providerId="ADAL" clId="{D3F285D4-60C3-436E-BFA0-7DB449F372D2}" dt="2022-05-24T13:50:02.212" v="708" actId="21"/>
          <ac:picMkLst>
            <pc:docMk/>
            <pc:sldMk cId="3667671827" sldId="350"/>
            <ac:picMk id="1026" creationId="{EA026981-3DC9-4C71-A067-522B7B5B8318}"/>
          </ac:picMkLst>
        </pc:picChg>
      </pc:sldChg>
      <pc:sldMasterChg chg="add addSldLayout">
        <pc:chgData name="Pascalle Cup" userId="abbe84a0-611b-406e-b251-e8b4b71c069a" providerId="ADAL" clId="{D3F285D4-60C3-436E-BFA0-7DB449F372D2}" dt="2022-05-24T14:32:14.232" v="2023" actId="27028"/>
        <pc:sldMasterMkLst>
          <pc:docMk/>
          <pc:sldMasterMk cId="0" sldId="2147483648"/>
        </pc:sldMasterMkLst>
        <pc:sldLayoutChg chg="add">
          <pc:chgData name="Pascalle Cup" userId="abbe84a0-611b-406e-b251-e8b4b71c069a" providerId="ADAL" clId="{D3F285D4-60C3-436E-BFA0-7DB449F372D2}" dt="2022-05-24T14:32:14.232" v="2023" actId="2702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addSldLayout">
        <pc:chgData name="Pascalle Cup" userId="abbe84a0-611b-406e-b251-e8b4b71c069a" providerId="ADAL" clId="{D3F285D4-60C3-436E-BFA0-7DB449F372D2}" dt="2022-05-24T13:28:09.963" v="536" actId="27028"/>
        <pc:sldMasterMkLst>
          <pc:docMk/>
          <pc:sldMasterMk cId="3793288133" sldId="2147483660"/>
        </pc:sldMasterMkLst>
        <pc:sldLayoutChg chg="add">
          <pc:chgData name="Pascalle Cup" userId="abbe84a0-611b-406e-b251-e8b4b71c069a" providerId="ADAL" clId="{D3F285D4-60C3-436E-BFA0-7DB449F372D2}" dt="2022-05-23T15:21:01.627" v="43" actId="27028"/>
          <pc:sldLayoutMkLst>
            <pc:docMk/>
            <pc:sldMasterMk cId="3793288133" sldId="2147483660"/>
            <pc:sldLayoutMk cId="2915559168" sldId="2147483661"/>
          </pc:sldLayoutMkLst>
        </pc:sldLayoutChg>
        <pc:sldLayoutChg chg="add">
          <pc:chgData name="Pascalle Cup" userId="abbe84a0-611b-406e-b251-e8b4b71c069a" providerId="ADAL" clId="{D3F285D4-60C3-436E-BFA0-7DB449F372D2}" dt="2022-05-24T13:28:00.575" v="528" actId="27028"/>
          <pc:sldLayoutMkLst>
            <pc:docMk/>
            <pc:sldMasterMk cId="3793288133" sldId="2147483660"/>
            <pc:sldLayoutMk cId="3793660977" sldId="2147483663"/>
          </pc:sldLayoutMkLst>
        </pc:sldLayoutChg>
        <pc:sldLayoutChg chg="add">
          <pc:chgData name="Pascalle Cup" userId="abbe84a0-611b-406e-b251-e8b4b71c069a" providerId="ADAL" clId="{D3F285D4-60C3-436E-BFA0-7DB449F372D2}" dt="2022-05-24T13:28:09.963" v="536" actId="27028"/>
          <pc:sldLayoutMkLst>
            <pc:docMk/>
            <pc:sldMasterMk cId="3793288133" sldId="2147483660"/>
            <pc:sldLayoutMk cId="1710225143" sldId="2147483664"/>
          </pc:sldLayoutMkLst>
        </pc:sldLayoutChg>
      </pc:sldMasterChg>
      <pc:sldMasterChg chg="replId modSldLayout">
        <pc:chgData name="Pascalle Cup" userId="abbe84a0-611b-406e-b251-e8b4b71c069a" providerId="ADAL" clId="{D3F285D4-60C3-436E-BFA0-7DB449F372D2}" dt="2022-05-24T14:32:14.232" v="2023" actId="27028"/>
        <pc:sldMasterMkLst>
          <pc:docMk/>
          <pc:sldMasterMk cId="2979042461" sldId="2147483665"/>
        </pc:sldMasterMkLst>
        <pc:sldLayoutChg chg="replId">
          <pc:chgData name="Pascalle Cup" userId="abbe84a0-611b-406e-b251-e8b4b71c069a" providerId="ADAL" clId="{D3F285D4-60C3-436E-BFA0-7DB449F372D2}" dt="2022-05-24T14:32:14.232" v="2023" actId="27028"/>
          <pc:sldLayoutMkLst>
            <pc:docMk/>
            <pc:sldMasterMk cId="2979042461" sldId="2147483665"/>
            <pc:sldLayoutMk cId="3413168943" sldId="214748366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8D628-FCEC-4646-864C-46C507A21FB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97F3699-AB3B-4CF0-9333-73E63A77C2AC}">
      <dgm:prSet/>
      <dgm:spPr/>
      <dgm:t>
        <a:bodyPr/>
        <a:lstStyle/>
        <a:p>
          <a:r>
            <a:rPr lang="nl-NL" dirty="0"/>
            <a:t>Nog vragen naar aanleiding van week </a:t>
          </a:r>
        </a:p>
        <a:p>
          <a:r>
            <a:rPr lang="nl-NL" dirty="0"/>
            <a:t>1 en 2?</a:t>
          </a:r>
          <a:endParaRPr lang="en-US" dirty="0"/>
        </a:p>
      </dgm:t>
    </dgm:pt>
    <dgm:pt modelId="{8A22AD5A-D376-48C3-BDD4-B7B76F45EA76}" type="parTrans" cxnId="{12D89A7C-41DC-4C5B-84A8-A272D4E6261E}">
      <dgm:prSet/>
      <dgm:spPr/>
      <dgm:t>
        <a:bodyPr/>
        <a:lstStyle/>
        <a:p>
          <a:endParaRPr lang="en-US"/>
        </a:p>
      </dgm:t>
    </dgm:pt>
    <dgm:pt modelId="{5123B0D6-5035-4773-8D06-38CEA31427EF}" type="sibTrans" cxnId="{12D89A7C-41DC-4C5B-84A8-A272D4E6261E}">
      <dgm:prSet/>
      <dgm:spPr/>
      <dgm:t>
        <a:bodyPr/>
        <a:lstStyle/>
        <a:p>
          <a:endParaRPr lang="en-US"/>
        </a:p>
      </dgm:t>
    </dgm:pt>
    <dgm:pt modelId="{72903B27-C0F0-4A8A-8E9D-1401764356D4}">
      <dgm:prSet/>
      <dgm:spPr/>
      <dgm:t>
        <a:bodyPr/>
        <a:lstStyle/>
        <a:p>
          <a:r>
            <a:rPr lang="nl-NL" dirty="0"/>
            <a:t>Begrippenlijst: nu te vinden op Wiki</a:t>
          </a:r>
          <a:endParaRPr lang="en-US" dirty="0"/>
        </a:p>
      </dgm:t>
    </dgm:pt>
    <dgm:pt modelId="{F48ACEF3-79CD-4018-8BF1-89E5B41CAF8D}" type="parTrans" cxnId="{B043ADA1-B7BA-4CDB-AB54-DBBA849FA622}">
      <dgm:prSet/>
      <dgm:spPr/>
      <dgm:t>
        <a:bodyPr/>
        <a:lstStyle/>
        <a:p>
          <a:endParaRPr lang="en-US"/>
        </a:p>
      </dgm:t>
    </dgm:pt>
    <dgm:pt modelId="{97F8A1B6-DF50-441D-8BD1-C6D87F7CF8C0}" type="sibTrans" cxnId="{B043ADA1-B7BA-4CDB-AB54-DBBA849FA622}">
      <dgm:prSet/>
      <dgm:spPr/>
      <dgm:t>
        <a:bodyPr/>
        <a:lstStyle/>
        <a:p>
          <a:endParaRPr lang="en-US"/>
        </a:p>
      </dgm:t>
    </dgm:pt>
    <dgm:pt modelId="{E02CD2FC-8E4B-423A-AB2C-174122B23808}">
      <dgm:prSet/>
      <dgm:spPr/>
      <dgm:t>
        <a:bodyPr/>
        <a:lstStyle/>
        <a:p>
          <a:r>
            <a:rPr lang="nl-NL" dirty="0"/>
            <a:t>Marktonderzoek &gt; welk field research gaan jullie doen? </a:t>
          </a:r>
          <a:endParaRPr lang="en-US" dirty="0"/>
        </a:p>
      </dgm:t>
    </dgm:pt>
    <dgm:pt modelId="{6F6997EE-7829-44C9-B517-2C0646425E0E}" type="parTrans" cxnId="{492C1E17-407E-45D7-AA1A-F67A9C83468F}">
      <dgm:prSet/>
      <dgm:spPr/>
      <dgm:t>
        <a:bodyPr/>
        <a:lstStyle/>
        <a:p>
          <a:endParaRPr lang="en-US"/>
        </a:p>
      </dgm:t>
    </dgm:pt>
    <dgm:pt modelId="{E1022662-6976-4631-867A-6983C124186D}" type="sibTrans" cxnId="{492C1E17-407E-45D7-AA1A-F67A9C83468F}">
      <dgm:prSet/>
      <dgm:spPr/>
      <dgm:t>
        <a:bodyPr/>
        <a:lstStyle/>
        <a:p>
          <a:endParaRPr lang="en-US"/>
        </a:p>
      </dgm:t>
    </dgm:pt>
    <dgm:pt modelId="{6C64EF2F-5869-47A6-B899-3B2DE50882C3}" type="pres">
      <dgm:prSet presAssocID="{E1A8D628-FCEC-4646-864C-46C507A21FB9}" presName="linear" presStyleCnt="0">
        <dgm:presLayoutVars>
          <dgm:animLvl val="lvl"/>
          <dgm:resizeHandles val="exact"/>
        </dgm:presLayoutVars>
      </dgm:prSet>
      <dgm:spPr/>
    </dgm:pt>
    <dgm:pt modelId="{F93FCAC0-C725-4796-8A92-09D81669F1E6}" type="pres">
      <dgm:prSet presAssocID="{397F3699-AB3B-4CF0-9333-73E63A77C2A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23F4D7-C4DA-458D-8BCC-7CF2807AE614}" type="pres">
      <dgm:prSet presAssocID="{5123B0D6-5035-4773-8D06-38CEA31427EF}" presName="spacer" presStyleCnt="0"/>
      <dgm:spPr/>
    </dgm:pt>
    <dgm:pt modelId="{97CED214-5809-4374-ADA2-5A6AEF7CF6D4}" type="pres">
      <dgm:prSet presAssocID="{72903B27-C0F0-4A8A-8E9D-1401764356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69C857E-C58D-4761-9D0A-BC04A59303AD}" type="pres">
      <dgm:prSet presAssocID="{97F8A1B6-DF50-441D-8BD1-C6D87F7CF8C0}" presName="spacer" presStyleCnt="0"/>
      <dgm:spPr/>
    </dgm:pt>
    <dgm:pt modelId="{32531A4F-BF0C-4B03-97FB-C979DCF49C92}" type="pres">
      <dgm:prSet presAssocID="{E02CD2FC-8E4B-423A-AB2C-174122B2380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92C1E17-407E-45D7-AA1A-F67A9C83468F}" srcId="{E1A8D628-FCEC-4646-864C-46C507A21FB9}" destId="{E02CD2FC-8E4B-423A-AB2C-174122B23808}" srcOrd="2" destOrd="0" parTransId="{6F6997EE-7829-44C9-B517-2C0646425E0E}" sibTransId="{E1022662-6976-4631-867A-6983C124186D}"/>
    <dgm:cxn modelId="{92B5F420-B6D2-417C-9153-9CB4BB23573D}" type="presOf" srcId="{E02CD2FC-8E4B-423A-AB2C-174122B23808}" destId="{32531A4F-BF0C-4B03-97FB-C979DCF49C92}" srcOrd="0" destOrd="0" presId="urn:microsoft.com/office/officeart/2005/8/layout/vList2"/>
    <dgm:cxn modelId="{A50E272E-682A-4A00-A049-770401957A22}" type="presOf" srcId="{397F3699-AB3B-4CF0-9333-73E63A77C2AC}" destId="{F93FCAC0-C725-4796-8A92-09D81669F1E6}" srcOrd="0" destOrd="0" presId="urn:microsoft.com/office/officeart/2005/8/layout/vList2"/>
    <dgm:cxn modelId="{178AF755-0E01-4B83-BB68-0109301E322A}" type="presOf" srcId="{72903B27-C0F0-4A8A-8E9D-1401764356D4}" destId="{97CED214-5809-4374-ADA2-5A6AEF7CF6D4}" srcOrd="0" destOrd="0" presId="urn:microsoft.com/office/officeart/2005/8/layout/vList2"/>
    <dgm:cxn modelId="{12D89A7C-41DC-4C5B-84A8-A272D4E6261E}" srcId="{E1A8D628-FCEC-4646-864C-46C507A21FB9}" destId="{397F3699-AB3B-4CF0-9333-73E63A77C2AC}" srcOrd="0" destOrd="0" parTransId="{8A22AD5A-D376-48C3-BDD4-B7B76F45EA76}" sibTransId="{5123B0D6-5035-4773-8D06-38CEA31427EF}"/>
    <dgm:cxn modelId="{B043ADA1-B7BA-4CDB-AB54-DBBA849FA622}" srcId="{E1A8D628-FCEC-4646-864C-46C507A21FB9}" destId="{72903B27-C0F0-4A8A-8E9D-1401764356D4}" srcOrd="1" destOrd="0" parTransId="{F48ACEF3-79CD-4018-8BF1-89E5B41CAF8D}" sibTransId="{97F8A1B6-DF50-441D-8BD1-C6D87F7CF8C0}"/>
    <dgm:cxn modelId="{11B202B0-4F78-444E-9E27-BCC1508567F0}" type="presOf" srcId="{E1A8D628-FCEC-4646-864C-46C507A21FB9}" destId="{6C64EF2F-5869-47A6-B899-3B2DE50882C3}" srcOrd="0" destOrd="0" presId="urn:microsoft.com/office/officeart/2005/8/layout/vList2"/>
    <dgm:cxn modelId="{3688C825-E6B4-4679-8C07-DAB22F5B071D}" type="presParOf" srcId="{6C64EF2F-5869-47A6-B899-3B2DE50882C3}" destId="{F93FCAC0-C725-4796-8A92-09D81669F1E6}" srcOrd="0" destOrd="0" presId="urn:microsoft.com/office/officeart/2005/8/layout/vList2"/>
    <dgm:cxn modelId="{CEEE2174-C1B2-436B-AE66-56528BECC7AC}" type="presParOf" srcId="{6C64EF2F-5869-47A6-B899-3B2DE50882C3}" destId="{8F23F4D7-C4DA-458D-8BCC-7CF2807AE614}" srcOrd="1" destOrd="0" presId="urn:microsoft.com/office/officeart/2005/8/layout/vList2"/>
    <dgm:cxn modelId="{79DB5461-065B-43AF-AD23-ACA4A9DB0842}" type="presParOf" srcId="{6C64EF2F-5869-47A6-B899-3B2DE50882C3}" destId="{97CED214-5809-4374-ADA2-5A6AEF7CF6D4}" srcOrd="2" destOrd="0" presId="urn:microsoft.com/office/officeart/2005/8/layout/vList2"/>
    <dgm:cxn modelId="{44034C0E-A02F-4D20-916F-1CA82AE53F6C}" type="presParOf" srcId="{6C64EF2F-5869-47A6-B899-3B2DE50882C3}" destId="{069C857E-C58D-4761-9D0A-BC04A59303AD}" srcOrd="3" destOrd="0" presId="urn:microsoft.com/office/officeart/2005/8/layout/vList2"/>
    <dgm:cxn modelId="{8CFABDEE-55B3-4B4D-B4D4-BE776193075E}" type="presParOf" srcId="{6C64EF2F-5869-47A6-B899-3B2DE50882C3}" destId="{32531A4F-BF0C-4B03-97FB-C979DCF49C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438FBE-E2D5-4925-A36A-9484E08AC1C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99DF208-C65E-4644-A939-EFDE9BEA4FD9}">
      <dgm:prSet phldrT="[Tekst]"/>
      <dgm:spPr/>
      <dgm:t>
        <a:bodyPr/>
        <a:lstStyle/>
        <a:p>
          <a:r>
            <a:rPr lang="nl-NL" dirty="0"/>
            <a:t>Onderzoeken </a:t>
          </a:r>
        </a:p>
      </dgm:t>
    </dgm:pt>
    <dgm:pt modelId="{A2AD641D-AD5B-4A58-8093-903FC2761A16}" type="parTrans" cxnId="{2393FB5B-52CC-4357-BBC7-ADA30DD7DA05}">
      <dgm:prSet/>
      <dgm:spPr/>
      <dgm:t>
        <a:bodyPr/>
        <a:lstStyle/>
        <a:p>
          <a:endParaRPr lang="nl-NL"/>
        </a:p>
      </dgm:t>
    </dgm:pt>
    <dgm:pt modelId="{98F6C47E-E6BF-4DFE-951C-32E54296A83C}" type="sibTrans" cxnId="{2393FB5B-52CC-4357-BBC7-ADA30DD7DA05}">
      <dgm:prSet/>
      <dgm:spPr/>
      <dgm:t>
        <a:bodyPr/>
        <a:lstStyle/>
        <a:p>
          <a:endParaRPr lang="nl-NL"/>
        </a:p>
      </dgm:t>
    </dgm:pt>
    <dgm:pt modelId="{62E7257E-2F52-400A-B748-30DB529539BD}">
      <dgm:prSet phldrT="[Tekst]"/>
      <dgm:spPr/>
      <dgm:t>
        <a:bodyPr/>
        <a:lstStyle/>
        <a:p>
          <a:r>
            <a:rPr lang="nl-NL" dirty="0"/>
            <a:t>Brainstormen</a:t>
          </a:r>
        </a:p>
      </dgm:t>
    </dgm:pt>
    <dgm:pt modelId="{6E52C06B-3E95-4E82-8DFC-0432C7C308EB}" type="parTrans" cxnId="{6C1951C4-C465-4813-A135-7C1D9860B4AC}">
      <dgm:prSet/>
      <dgm:spPr/>
      <dgm:t>
        <a:bodyPr/>
        <a:lstStyle/>
        <a:p>
          <a:endParaRPr lang="nl-NL"/>
        </a:p>
      </dgm:t>
    </dgm:pt>
    <dgm:pt modelId="{B0A3FB8E-0F68-4624-A3CA-195D92FB6A4B}" type="sibTrans" cxnId="{6C1951C4-C465-4813-A135-7C1D9860B4AC}">
      <dgm:prSet/>
      <dgm:spPr/>
      <dgm:t>
        <a:bodyPr/>
        <a:lstStyle/>
        <a:p>
          <a:endParaRPr lang="nl-NL"/>
        </a:p>
      </dgm:t>
    </dgm:pt>
    <dgm:pt modelId="{FDEFBE09-7BCC-4D34-8DF5-6C3795A0F046}">
      <dgm:prSet phldrT="[Tekst]"/>
      <dgm:spPr/>
      <dgm:t>
        <a:bodyPr/>
        <a:lstStyle/>
        <a:p>
          <a:r>
            <a:rPr lang="nl-NL"/>
            <a:t>Keuzes maken en ontwerpen</a:t>
          </a:r>
        </a:p>
      </dgm:t>
    </dgm:pt>
    <dgm:pt modelId="{E3A9F51F-70F8-4C41-81C6-3FA89C622B94}" type="parTrans" cxnId="{2AA73B7B-1EFF-4171-91FB-A353F143DA4E}">
      <dgm:prSet/>
      <dgm:spPr/>
      <dgm:t>
        <a:bodyPr/>
        <a:lstStyle/>
        <a:p>
          <a:endParaRPr lang="nl-NL"/>
        </a:p>
      </dgm:t>
    </dgm:pt>
    <dgm:pt modelId="{718FC3CB-0EE7-4759-AF0F-D19652906EAD}" type="sibTrans" cxnId="{2AA73B7B-1EFF-4171-91FB-A353F143DA4E}">
      <dgm:prSet/>
      <dgm:spPr/>
      <dgm:t>
        <a:bodyPr/>
        <a:lstStyle/>
        <a:p>
          <a:endParaRPr lang="nl-NL"/>
        </a:p>
      </dgm:t>
    </dgm:pt>
    <dgm:pt modelId="{9007ACA0-4611-4509-9FA3-F6DDBAFC1BB9}">
      <dgm:prSet phldrT="[Tekst]"/>
      <dgm:spPr/>
      <dgm:t>
        <a:bodyPr/>
        <a:lstStyle/>
        <a:p>
          <a:r>
            <a:rPr lang="nl-NL"/>
            <a:t>Bouwen en schrijven</a:t>
          </a:r>
        </a:p>
      </dgm:t>
    </dgm:pt>
    <dgm:pt modelId="{2B586969-7CA0-4982-ADC7-2B14F4B8D2DC}" type="parTrans" cxnId="{4AA0DB21-85AA-4421-B007-4E43421C9AE6}">
      <dgm:prSet/>
      <dgm:spPr/>
      <dgm:t>
        <a:bodyPr/>
        <a:lstStyle/>
        <a:p>
          <a:endParaRPr lang="nl-NL"/>
        </a:p>
      </dgm:t>
    </dgm:pt>
    <dgm:pt modelId="{6AF27FC8-9D7F-4D05-AFBD-5E82EFAD6F8B}" type="sibTrans" cxnId="{4AA0DB21-85AA-4421-B007-4E43421C9AE6}">
      <dgm:prSet/>
      <dgm:spPr/>
      <dgm:t>
        <a:bodyPr/>
        <a:lstStyle/>
        <a:p>
          <a:endParaRPr lang="nl-NL"/>
        </a:p>
      </dgm:t>
    </dgm:pt>
    <dgm:pt modelId="{0098C306-F08C-4C3B-9D60-2F9D95D6BC7B}">
      <dgm:prSet phldrT="[Tekst]"/>
      <dgm:spPr/>
      <dgm:t>
        <a:bodyPr/>
        <a:lstStyle/>
        <a:p>
          <a:r>
            <a:rPr lang="nl-NL"/>
            <a:t>Presenteren van het ontwerp</a:t>
          </a:r>
        </a:p>
      </dgm:t>
    </dgm:pt>
    <dgm:pt modelId="{01AD1B34-C870-4FC0-A0E9-CB6A25D64EA0}" type="parTrans" cxnId="{920560B7-A532-45D0-8DE2-49DC188B9C21}">
      <dgm:prSet/>
      <dgm:spPr/>
      <dgm:t>
        <a:bodyPr/>
        <a:lstStyle/>
        <a:p>
          <a:endParaRPr lang="nl-NL"/>
        </a:p>
      </dgm:t>
    </dgm:pt>
    <dgm:pt modelId="{8D9DEB56-2107-4EBC-B7B6-1AF80D936938}" type="sibTrans" cxnId="{920560B7-A532-45D0-8DE2-49DC188B9C21}">
      <dgm:prSet/>
      <dgm:spPr/>
      <dgm:t>
        <a:bodyPr/>
        <a:lstStyle/>
        <a:p>
          <a:endParaRPr lang="nl-NL"/>
        </a:p>
      </dgm:t>
    </dgm:pt>
    <dgm:pt modelId="{E651391B-1B1A-4B3A-84A5-8CC63BF2BCFA}" type="pres">
      <dgm:prSet presAssocID="{9F438FBE-E2D5-4925-A36A-9484E08AC1C6}" presName="CompostProcess" presStyleCnt="0">
        <dgm:presLayoutVars>
          <dgm:dir/>
          <dgm:resizeHandles val="exact"/>
        </dgm:presLayoutVars>
      </dgm:prSet>
      <dgm:spPr/>
    </dgm:pt>
    <dgm:pt modelId="{C6B625DD-ECAA-4550-A0A1-4E0ACE0916A7}" type="pres">
      <dgm:prSet presAssocID="{9F438FBE-E2D5-4925-A36A-9484E08AC1C6}" presName="arrow" presStyleLbl="bgShp" presStyleIdx="0" presStyleCnt="1"/>
      <dgm:spPr/>
    </dgm:pt>
    <dgm:pt modelId="{F4E5EAAA-0DF8-422E-84D3-4C11243F3E47}" type="pres">
      <dgm:prSet presAssocID="{9F438FBE-E2D5-4925-A36A-9484E08AC1C6}" presName="linearProcess" presStyleCnt="0"/>
      <dgm:spPr/>
    </dgm:pt>
    <dgm:pt modelId="{66C24B9B-47DD-4070-805F-572A16FF121D}" type="pres">
      <dgm:prSet presAssocID="{499DF208-C65E-4644-A939-EFDE9BEA4FD9}" presName="textNode" presStyleLbl="node1" presStyleIdx="0" presStyleCnt="5">
        <dgm:presLayoutVars>
          <dgm:bulletEnabled val="1"/>
        </dgm:presLayoutVars>
      </dgm:prSet>
      <dgm:spPr/>
    </dgm:pt>
    <dgm:pt modelId="{E1B1A57C-AC57-49C4-8CA5-B18F22C08E38}" type="pres">
      <dgm:prSet presAssocID="{98F6C47E-E6BF-4DFE-951C-32E54296A83C}" presName="sibTrans" presStyleCnt="0"/>
      <dgm:spPr/>
    </dgm:pt>
    <dgm:pt modelId="{A4F87392-709B-44CA-B414-E1175B3D0384}" type="pres">
      <dgm:prSet presAssocID="{62E7257E-2F52-400A-B748-30DB529539BD}" presName="textNode" presStyleLbl="node1" presStyleIdx="1" presStyleCnt="5">
        <dgm:presLayoutVars>
          <dgm:bulletEnabled val="1"/>
        </dgm:presLayoutVars>
      </dgm:prSet>
      <dgm:spPr/>
    </dgm:pt>
    <dgm:pt modelId="{05DC44E2-7C88-47C6-BD4F-66F0FD03E31F}" type="pres">
      <dgm:prSet presAssocID="{B0A3FB8E-0F68-4624-A3CA-195D92FB6A4B}" presName="sibTrans" presStyleCnt="0"/>
      <dgm:spPr/>
    </dgm:pt>
    <dgm:pt modelId="{E863C69F-1766-4A6A-A87B-3CC34E74F5BB}" type="pres">
      <dgm:prSet presAssocID="{FDEFBE09-7BCC-4D34-8DF5-6C3795A0F046}" presName="textNode" presStyleLbl="node1" presStyleIdx="2" presStyleCnt="5">
        <dgm:presLayoutVars>
          <dgm:bulletEnabled val="1"/>
        </dgm:presLayoutVars>
      </dgm:prSet>
      <dgm:spPr/>
    </dgm:pt>
    <dgm:pt modelId="{D56B94F8-4676-452B-A6DF-67BE2CC5646F}" type="pres">
      <dgm:prSet presAssocID="{718FC3CB-0EE7-4759-AF0F-D19652906EAD}" presName="sibTrans" presStyleCnt="0"/>
      <dgm:spPr/>
    </dgm:pt>
    <dgm:pt modelId="{1E130BA7-6B9D-403E-A67C-563052D16A4B}" type="pres">
      <dgm:prSet presAssocID="{9007ACA0-4611-4509-9FA3-F6DDBAFC1BB9}" presName="textNode" presStyleLbl="node1" presStyleIdx="3" presStyleCnt="5">
        <dgm:presLayoutVars>
          <dgm:bulletEnabled val="1"/>
        </dgm:presLayoutVars>
      </dgm:prSet>
      <dgm:spPr/>
    </dgm:pt>
    <dgm:pt modelId="{1C1DE562-3CFB-4449-8C7E-E2D95A306568}" type="pres">
      <dgm:prSet presAssocID="{6AF27FC8-9D7F-4D05-AFBD-5E82EFAD6F8B}" presName="sibTrans" presStyleCnt="0"/>
      <dgm:spPr/>
    </dgm:pt>
    <dgm:pt modelId="{A63DA4DE-059B-4678-80FD-EBDA0EB35811}" type="pres">
      <dgm:prSet presAssocID="{0098C306-F08C-4C3B-9D60-2F9D95D6BC7B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4AA0DB21-85AA-4421-B007-4E43421C9AE6}" srcId="{9F438FBE-E2D5-4925-A36A-9484E08AC1C6}" destId="{9007ACA0-4611-4509-9FA3-F6DDBAFC1BB9}" srcOrd="3" destOrd="0" parTransId="{2B586969-7CA0-4982-ADC7-2B14F4B8D2DC}" sibTransId="{6AF27FC8-9D7F-4D05-AFBD-5E82EFAD6F8B}"/>
    <dgm:cxn modelId="{012D7325-CE74-4A97-9EFB-C1359DC52DA4}" type="presOf" srcId="{9F438FBE-E2D5-4925-A36A-9484E08AC1C6}" destId="{E651391B-1B1A-4B3A-84A5-8CC63BF2BCFA}" srcOrd="0" destOrd="0" presId="urn:microsoft.com/office/officeart/2005/8/layout/hProcess9"/>
    <dgm:cxn modelId="{D85A1B2F-8255-432D-B6F2-71093B0D3F37}" type="presOf" srcId="{62E7257E-2F52-400A-B748-30DB529539BD}" destId="{A4F87392-709B-44CA-B414-E1175B3D0384}" srcOrd="0" destOrd="0" presId="urn:microsoft.com/office/officeart/2005/8/layout/hProcess9"/>
    <dgm:cxn modelId="{2393FB5B-52CC-4357-BBC7-ADA30DD7DA05}" srcId="{9F438FBE-E2D5-4925-A36A-9484E08AC1C6}" destId="{499DF208-C65E-4644-A939-EFDE9BEA4FD9}" srcOrd="0" destOrd="0" parTransId="{A2AD641D-AD5B-4A58-8093-903FC2761A16}" sibTransId="{98F6C47E-E6BF-4DFE-951C-32E54296A83C}"/>
    <dgm:cxn modelId="{D0024153-8E81-490A-BD03-073263767D49}" type="presOf" srcId="{9007ACA0-4611-4509-9FA3-F6DDBAFC1BB9}" destId="{1E130BA7-6B9D-403E-A67C-563052D16A4B}" srcOrd="0" destOrd="0" presId="urn:microsoft.com/office/officeart/2005/8/layout/hProcess9"/>
    <dgm:cxn modelId="{2AA73B7B-1EFF-4171-91FB-A353F143DA4E}" srcId="{9F438FBE-E2D5-4925-A36A-9484E08AC1C6}" destId="{FDEFBE09-7BCC-4D34-8DF5-6C3795A0F046}" srcOrd="2" destOrd="0" parTransId="{E3A9F51F-70F8-4C41-81C6-3FA89C622B94}" sibTransId="{718FC3CB-0EE7-4759-AF0F-D19652906EAD}"/>
    <dgm:cxn modelId="{2B68B27E-1CAC-4F21-9F90-5205BC905301}" type="presOf" srcId="{0098C306-F08C-4C3B-9D60-2F9D95D6BC7B}" destId="{A63DA4DE-059B-4678-80FD-EBDA0EB35811}" srcOrd="0" destOrd="0" presId="urn:microsoft.com/office/officeart/2005/8/layout/hProcess9"/>
    <dgm:cxn modelId="{76909783-5013-49C5-A549-A5B14AA5AB7B}" type="presOf" srcId="{FDEFBE09-7BCC-4D34-8DF5-6C3795A0F046}" destId="{E863C69F-1766-4A6A-A87B-3CC34E74F5BB}" srcOrd="0" destOrd="0" presId="urn:microsoft.com/office/officeart/2005/8/layout/hProcess9"/>
    <dgm:cxn modelId="{920560B7-A532-45D0-8DE2-49DC188B9C21}" srcId="{9F438FBE-E2D5-4925-A36A-9484E08AC1C6}" destId="{0098C306-F08C-4C3B-9D60-2F9D95D6BC7B}" srcOrd="4" destOrd="0" parTransId="{01AD1B34-C870-4FC0-A0E9-CB6A25D64EA0}" sibTransId="{8D9DEB56-2107-4EBC-B7B6-1AF80D936938}"/>
    <dgm:cxn modelId="{938BE5BA-1B74-4C21-801B-05A5E3AA5B55}" type="presOf" srcId="{499DF208-C65E-4644-A939-EFDE9BEA4FD9}" destId="{66C24B9B-47DD-4070-805F-572A16FF121D}" srcOrd="0" destOrd="0" presId="urn:microsoft.com/office/officeart/2005/8/layout/hProcess9"/>
    <dgm:cxn modelId="{6C1951C4-C465-4813-A135-7C1D9860B4AC}" srcId="{9F438FBE-E2D5-4925-A36A-9484E08AC1C6}" destId="{62E7257E-2F52-400A-B748-30DB529539BD}" srcOrd="1" destOrd="0" parTransId="{6E52C06B-3E95-4E82-8DFC-0432C7C308EB}" sibTransId="{B0A3FB8E-0F68-4624-A3CA-195D92FB6A4B}"/>
    <dgm:cxn modelId="{76A8C426-2A7B-459C-A1C9-9A7B1684F580}" type="presParOf" srcId="{E651391B-1B1A-4B3A-84A5-8CC63BF2BCFA}" destId="{C6B625DD-ECAA-4550-A0A1-4E0ACE0916A7}" srcOrd="0" destOrd="0" presId="urn:microsoft.com/office/officeart/2005/8/layout/hProcess9"/>
    <dgm:cxn modelId="{EB6941FE-793C-4079-AFD0-57EB759CC7CC}" type="presParOf" srcId="{E651391B-1B1A-4B3A-84A5-8CC63BF2BCFA}" destId="{F4E5EAAA-0DF8-422E-84D3-4C11243F3E47}" srcOrd="1" destOrd="0" presId="urn:microsoft.com/office/officeart/2005/8/layout/hProcess9"/>
    <dgm:cxn modelId="{630D2DFA-161E-4513-B4F2-683323AD9F72}" type="presParOf" srcId="{F4E5EAAA-0DF8-422E-84D3-4C11243F3E47}" destId="{66C24B9B-47DD-4070-805F-572A16FF121D}" srcOrd="0" destOrd="0" presId="urn:microsoft.com/office/officeart/2005/8/layout/hProcess9"/>
    <dgm:cxn modelId="{D96EDD3C-FAE8-4072-9852-1DC6CF466E90}" type="presParOf" srcId="{F4E5EAAA-0DF8-422E-84D3-4C11243F3E47}" destId="{E1B1A57C-AC57-49C4-8CA5-B18F22C08E38}" srcOrd="1" destOrd="0" presId="urn:microsoft.com/office/officeart/2005/8/layout/hProcess9"/>
    <dgm:cxn modelId="{EE54D434-8358-48CB-8BC4-1D086F70EEED}" type="presParOf" srcId="{F4E5EAAA-0DF8-422E-84D3-4C11243F3E47}" destId="{A4F87392-709B-44CA-B414-E1175B3D0384}" srcOrd="2" destOrd="0" presId="urn:microsoft.com/office/officeart/2005/8/layout/hProcess9"/>
    <dgm:cxn modelId="{BED8F96C-F6FE-4512-A4C3-1D925FC4EB2C}" type="presParOf" srcId="{F4E5EAAA-0DF8-422E-84D3-4C11243F3E47}" destId="{05DC44E2-7C88-47C6-BD4F-66F0FD03E31F}" srcOrd="3" destOrd="0" presId="urn:microsoft.com/office/officeart/2005/8/layout/hProcess9"/>
    <dgm:cxn modelId="{85820ED9-43F8-4D10-97E6-222DE89DCF21}" type="presParOf" srcId="{F4E5EAAA-0DF8-422E-84D3-4C11243F3E47}" destId="{E863C69F-1766-4A6A-A87B-3CC34E74F5BB}" srcOrd="4" destOrd="0" presId="urn:microsoft.com/office/officeart/2005/8/layout/hProcess9"/>
    <dgm:cxn modelId="{BB08366B-1A44-46AE-BD7B-1F1CE3C29F2C}" type="presParOf" srcId="{F4E5EAAA-0DF8-422E-84D3-4C11243F3E47}" destId="{D56B94F8-4676-452B-A6DF-67BE2CC5646F}" srcOrd="5" destOrd="0" presId="urn:microsoft.com/office/officeart/2005/8/layout/hProcess9"/>
    <dgm:cxn modelId="{3747D8E5-3C6D-44D3-AA00-747090DB2E83}" type="presParOf" srcId="{F4E5EAAA-0DF8-422E-84D3-4C11243F3E47}" destId="{1E130BA7-6B9D-403E-A67C-563052D16A4B}" srcOrd="6" destOrd="0" presId="urn:microsoft.com/office/officeart/2005/8/layout/hProcess9"/>
    <dgm:cxn modelId="{904E5A2E-9A31-46D5-B828-66F20BA967CB}" type="presParOf" srcId="{F4E5EAAA-0DF8-422E-84D3-4C11243F3E47}" destId="{1C1DE562-3CFB-4449-8C7E-E2D95A306568}" srcOrd="7" destOrd="0" presId="urn:microsoft.com/office/officeart/2005/8/layout/hProcess9"/>
    <dgm:cxn modelId="{CAE402C8-2461-489B-A8BE-CB14F99B21AC}" type="presParOf" srcId="{F4E5EAAA-0DF8-422E-84D3-4C11243F3E47}" destId="{A63DA4DE-059B-4678-80FD-EBDA0EB3581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CAC0-C725-4796-8A92-09D81669F1E6}">
      <dsp:nvSpPr>
        <dsp:cNvPr id="0" name=""/>
        <dsp:cNvSpPr/>
      </dsp:nvSpPr>
      <dsp:spPr>
        <a:xfrm>
          <a:off x="0" y="612593"/>
          <a:ext cx="6263640" cy="13689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Nog vragen naar aanleiding van week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1 en 2?</a:t>
          </a:r>
          <a:endParaRPr lang="en-US" sz="3000" kern="1200" dirty="0"/>
        </a:p>
      </dsp:txBody>
      <dsp:txXfrm>
        <a:off x="66824" y="679417"/>
        <a:ext cx="6129992" cy="1235252"/>
      </dsp:txXfrm>
    </dsp:sp>
    <dsp:sp modelId="{97CED214-5809-4374-ADA2-5A6AEF7CF6D4}">
      <dsp:nvSpPr>
        <dsp:cNvPr id="0" name=""/>
        <dsp:cNvSpPr/>
      </dsp:nvSpPr>
      <dsp:spPr>
        <a:xfrm>
          <a:off x="0" y="2067893"/>
          <a:ext cx="6263640" cy="13689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Begrippenlijst: nu te vinden op Wiki</a:t>
          </a:r>
          <a:endParaRPr lang="en-US" sz="3000" kern="1200" dirty="0"/>
        </a:p>
      </dsp:txBody>
      <dsp:txXfrm>
        <a:off x="66824" y="2134717"/>
        <a:ext cx="6129992" cy="1235252"/>
      </dsp:txXfrm>
    </dsp:sp>
    <dsp:sp modelId="{32531A4F-BF0C-4B03-97FB-C979DCF49C92}">
      <dsp:nvSpPr>
        <dsp:cNvPr id="0" name=""/>
        <dsp:cNvSpPr/>
      </dsp:nvSpPr>
      <dsp:spPr>
        <a:xfrm>
          <a:off x="0" y="3523194"/>
          <a:ext cx="6263640" cy="13689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Marktonderzoek &gt; welk field research gaan jullie doen? </a:t>
          </a:r>
          <a:endParaRPr lang="en-US" sz="3000" kern="1200" dirty="0"/>
        </a:p>
      </dsp:txBody>
      <dsp:txXfrm>
        <a:off x="66824" y="3590018"/>
        <a:ext cx="6129992" cy="1235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625DD-ECAA-4550-A0A1-4E0ACE0916A7}">
      <dsp:nvSpPr>
        <dsp:cNvPr id="0" name=""/>
        <dsp:cNvSpPr/>
      </dsp:nvSpPr>
      <dsp:spPr>
        <a:xfrm>
          <a:off x="758462" y="0"/>
          <a:ext cx="8595903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24B9B-47DD-4070-805F-572A16FF121D}">
      <dsp:nvSpPr>
        <dsp:cNvPr id="0" name=""/>
        <dsp:cNvSpPr/>
      </dsp:nvSpPr>
      <dsp:spPr>
        <a:xfrm>
          <a:off x="4444" y="1625600"/>
          <a:ext cx="1943065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Onderzoeken </a:t>
          </a:r>
        </a:p>
      </dsp:txBody>
      <dsp:txXfrm>
        <a:off x="99297" y="1720453"/>
        <a:ext cx="1753359" cy="1977760"/>
      </dsp:txXfrm>
    </dsp:sp>
    <dsp:sp modelId="{A4F87392-709B-44CA-B414-E1175B3D0384}">
      <dsp:nvSpPr>
        <dsp:cNvPr id="0" name=""/>
        <dsp:cNvSpPr/>
      </dsp:nvSpPr>
      <dsp:spPr>
        <a:xfrm>
          <a:off x="2044662" y="1625600"/>
          <a:ext cx="1943065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Brainstormen</a:t>
          </a:r>
        </a:p>
      </dsp:txBody>
      <dsp:txXfrm>
        <a:off x="2139515" y="1720453"/>
        <a:ext cx="1753359" cy="1977760"/>
      </dsp:txXfrm>
    </dsp:sp>
    <dsp:sp modelId="{E863C69F-1766-4A6A-A87B-3CC34E74F5BB}">
      <dsp:nvSpPr>
        <dsp:cNvPr id="0" name=""/>
        <dsp:cNvSpPr/>
      </dsp:nvSpPr>
      <dsp:spPr>
        <a:xfrm>
          <a:off x="4084881" y="1625600"/>
          <a:ext cx="1943065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Keuzes maken en ontwerpen</a:t>
          </a:r>
        </a:p>
      </dsp:txBody>
      <dsp:txXfrm>
        <a:off x="4179734" y="1720453"/>
        <a:ext cx="1753359" cy="1977760"/>
      </dsp:txXfrm>
    </dsp:sp>
    <dsp:sp modelId="{1E130BA7-6B9D-403E-A67C-563052D16A4B}">
      <dsp:nvSpPr>
        <dsp:cNvPr id="0" name=""/>
        <dsp:cNvSpPr/>
      </dsp:nvSpPr>
      <dsp:spPr>
        <a:xfrm>
          <a:off x="6125099" y="1625600"/>
          <a:ext cx="1943065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Bouwen en schrijven</a:t>
          </a:r>
        </a:p>
      </dsp:txBody>
      <dsp:txXfrm>
        <a:off x="6219952" y="1720453"/>
        <a:ext cx="1753359" cy="1977760"/>
      </dsp:txXfrm>
    </dsp:sp>
    <dsp:sp modelId="{A63DA4DE-059B-4678-80FD-EBDA0EB35811}">
      <dsp:nvSpPr>
        <dsp:cNvPr id="0" name=""/>
        <dsp:cNvSpPr/>
      </dsp:nvSpPr>
      <dsp:spPr>
        <a:xfrm>
          <a:off x="8165318" y="1625600"/>
          <a:ext cx="1943065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Presenteren van het ontwerp</a:t>
          </a:r>
        </a:p>
      </dsp:txBody>
      <dsp:txXfrm>
        <a:off x="8260171" y="1720453"/>
        <a:ext cx="1753359" cy="1977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31BED-153C-4CC3-960C-234E17AED9E9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1A9C5-E345-477A-A7B0-CCA596E86F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03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/>
          </a:p>
        </p:txBody>
      </p:sp>
      <p:sp>
        <p:nvSpPr>
          <p:cNvPr id="153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CFFE4-AE8B-499D-916C-0C6C9F16697B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891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8F7D7-72D6-DE98-7A07-F64D24B0C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429E47-266D-719C-E64C-CF332B786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C10E92-8B7B-AB14-B192-DABA0A90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449C81-6F5A-6004-4B18-496C5CEC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39AF62-29D4-0874-E5F1-176E3BAF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64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F3BC3-8C10-5BA8-3D61-0572E98A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30671D-E36C-EDBC-9726-99EDE5AE4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959BA0-FA55-DB1E-0E94-BD20BF18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B4C500-FA0D-2A11-0AB9-C92832B3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A00E89-A8C9-50A1-1886-47B066D4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315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D7497AF-ED8D-232D-F93F-E1CF029D0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8C69BC-11DA-5D4D-4FC6-B1F9250C8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2AE5AC-689D-79F4-7AEB-6343E9E1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76A0D6-8605-5749-95B3-B325E84D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7BBB5F-3522-B95A-E02E-406BB215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168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0E414-6019-496D-9C03-7346D73D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F72AC6-87D3-4024-A89A-935B6DF6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3221C-ECBD-4A7E-8BC3-F415344A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31E5D1-2422-4204-8B37-5CFF9E1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E7F4F0-5D53-4514-B332-8E983332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225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66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9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CB79-0957-4442-91FC-2F3137F49DB6}" type="datetimeFigureOut">
              <a:rPr lang="nl-NL"/>
              <a:pPr>
                <a:defRPr/>
              </a:pPr>
              <a:t>24-5-2022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5EDC-6C7A-4BB4-925F-4F3A77E712B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A1736-B119-72B5-EE9F-2D980C14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A458DA-876C-334A-1938-2AFB74EE3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4BAD34-B0C1-351D-CBBC-61DFBBA8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F4320D-B4CD-3FE6-12C6-9C4C00B9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BFFCE2-3623-F951-E38C-93836F17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39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5201A-1D94-86DE-F38C-A2D72E2BA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902916-A94D-BF3B-D57D-950C4D9F8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FEC952-8B18-E858-F615-4EE3AB53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B58CD5-87DB-3BBD-2CDB-5ECEAF5B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E2DFA5-FC9F-7316-0AF8-9559FDEF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7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235EA-E6A9-ACCB-8593-851C1459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7E01B1-4667-7AEE-45AB-D93416CF3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04796EB-9B39-088D-8A2B-9A6AF6A1C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FD49494-F660-7741-66F1-A265CDFB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A7B5D35-3C76-6B74-B1C2-F1083C90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52B8F3-1C75-0B37-206D-0A5DDD59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26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93575-E697-0D90-2091-24458875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666100-14FE-8120-8A74-053AEE6B6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8F7097-596D-C2AF-3CB8-2E99E165B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D79427-DE13-D7E4-5490-666214A28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B5D6698-C920-08AA-7118-5006762A9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C5FC6C9-BEBA-1E27-3930-7EB6BFA4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ED15AB8-1C84-B521-E20C-C4557CE3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3335A60-B4F5-8016-161A-9D9F713C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71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4B13A-68D2-D196-7833-9ACDD48C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01D132-FE30-1F7F-117A-EBE9148C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FCE879-CEBC-4CD7-99E1-F3156806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F77EA7D-2294-2E9C-3A66-E1113F3F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497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959220B-FDA0-970D-DB4D-7E31C8E34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ACD496-562D-977C-6D71-CF004D10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143879-3DDE-42C6-875F-6B9E371B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9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169F2-785B-F8F2-71D8-94750853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525552-4116-3115-494A-1D23FB49D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60E870-6789-93B7-96C0-93945F75A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802E53-1A87-E01A-1FC0-076AFE5E1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4CE966-7FFF-1C7A-91C4-99FB7690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29CF59-0DED-F7B0-C772-EEAA319A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10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45EFF-E10B-AF0E-9900-BEBA4109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8BFBEC-9AB2-C8A4-C705-EFBEC59E7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3439E4-C785-E8CA-6FBE-1396A43B1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D5BC9E-103A-002D-CA99-E646B933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7C81BE-E70A-0AF9-304E-755603C6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EE4F26-5D9B-11B5-0F79-EBEA7643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29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16A6395-3E3E-84E3-BE66-9AD2A973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00B461-B209-AEDD-0CE0-66A735C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F75B1F-5FDB-AEB1-A6EE-AC4A0A141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30AA-0D6E-4A19-8D63-8553806430E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2AA357-5743-ECA1-2C2F-8BAF30BEB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528DCB-A1BC-49E8-1E0A-1704EE16D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85298-B3EA-4DD9-AB49-C0B0E8D630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04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8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C2D7A5-6971-4C1E-8DAF-E01E4A5FD6A8}" type="datetimeFigureOut">
              <a:rPr lang="nl-NL"/>
              <a:pPr>
                <a:defRPr/>
              </a:pPr>
              <a:t>24-5-2022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0DEF0D-D9F2-44A1-B5FD-C85DB236A05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B47F7-7159-3A9C-DC58-DA7D601B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IBS les woensdag 25-5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D3CDA02-9002-5138-5008-1BC807B31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Week 3 van IBS De inrichting van een gebied</a:t>
            </a:r>
          </a:p>
        </p:txBody>
      </p:sp>
    </p:spTree>
    <p:extLst>
      <p:ext uri="{BB962C8B-B14F-4D97-AF65-F5344CB8AC3E}">
        <p14:creationId xmlns:p14="http://schemas.microsoft.com/office/powerpoint/2010/main" val="312021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Soorten marktonderzoek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32186"/>
          </a:xfrm>
        </p:spPr>
        <p:txBody>
          <a:bodyPr/>
          <a:lstStyle/>
          <a:p>
            <a:r>
              <a:rPr lang="nl-NL" dirty="0"/>
              <a:t>Deskresearch (Secundair onderzoek/ bronnenonderzoek)</a:t>
            </a:r>
          </a:p>
          <a:p>
            <a:pPr marL="457200" lvl="1" indent="0">
              <a:buNone/>
            </a:pPr>
            <a:r>
              <a:rPr lang="nl-NL" i="1" dirty="0"/>
              <a:t>Er wordt gebruik gemaakt van gegevens die binnen de onderneming (intern) of bij andere ondernemingen (extern) bekend zijn.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Marktonderzoek: hoe een documentair onderzoek uitvoere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549" y="2731084"/>
            <a:ext cx="1940104" cy="129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90" y="4185856"/>
            <a:ext cx="1561621" cy="14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838200" y="4492748"/>
            <a:ext cx="6096000" cy="876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nl-NL" sz="2800" dirty="0">
                <a:solidFill>
                  <a:prstClr val="black"/>
                </a:solidFill>
                <a:latin typeface="Calibri"/>
                <a:cs typeface="+mn-cs"/>
              </a:rPr>
              <a:t>Fieldresearch (Primair onderzoek)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l-NL" sz="2400" i="1" dirty="0">
                <a:solidFill>
                  <a:prstClr val="black"/>
                </a:solidFill>
                <a:latin typeface="Calibri"/>
                <a:cs typeface="+mn-cs"/>
              </a:rPr>
              <a:t>Er wordt gezocht naar nieuwe gegevens. </a:t>
            </a:r>
          </a:p>
        </p:txBody>
      </p:sp>
    </p:spTree>
    <p:extLst>
      <p:ext uri="{BB962C8B-B14F-4D97-AF65-F5344CB8AC3E}">
        <p14:creationId xmlns:p14="http://schemas.microsoft.com/office/powerpoint/2010/main" val="3120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Deskresearch</a:t>
            </a:r>
            <a:r>
              <a:rPr lang="nl-NL"/>
              <a:t> </a:t>
            </a:r>
            <a:br>
              <a:rPr lang="nl-NL"/>
            </a:br>
            <a:r>
              <a:rPr lang="nl-NL"/>
              <a:t>(Secundair onderzoek/ bronnenonderzoek)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125954" y="2327338"/>
          <a:ext cx="390514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1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Interne data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Verkooptransacties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endParaRPr lang="nl-NL" sz="2800" b="0" kern="1200" noProof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endParaRPr lang="nl-NL" sz="2800" b="0" kern="1200" noProof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Klantenservice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Administratie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endParaRPr lang="nl-NL" sz="2800" b="0" kern="1200" noProof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endParaRPr lang="nl-NL" sz="2800" noProof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8" descr="http://www.moroque.nl/wp/afbeeldingen/socialmed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01" y="4143220"/>
            <a:ext cx="2081951" cy="18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stublieft, 25% korting op al uw Klok t/m 10 februari. : klokmem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2958" r="12135" b="13690"/>
          <a:stretch/>
        </p:blipFill>
        <p:spPr bwMode="auto">
          <a:xfrm rot="5400000">
            <a:off x="2900824" y="3096500"/>
            <a:ext cx="670193" cy="10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5345887" y="2327338"/>
            <a:ext cx="68461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nl-NL" sz="2800" b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Externe data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Centraal Bureau voor de Statistiek(CBS)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Kamer van Koophandel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Social</a:t>
            </a:r>
            <a:r>
              <a:rPr lang="nl-NL" sz="280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Media</a:t>
            </a:r>
          </a:p>
        </p:txBody>
      </p:sp>
      <p:pic>
        <p:nvPicPr>
          <p:cNvPr id="10" name="Picture 2" descr="Marktonderzoek: hoe een documentair onderzoek uitvoere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021" y="365125"/>
            <a:ext cx="1347558" cy="8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4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Deskresearch</a:t>
            </a:r>
            <a:r>
              <a:rPr lang="nl-NL"/>
              <a:t> </a:t>
            </a:r>
            <a:br>
              <a:rPr lang="nl-NL"/>
            </a:br>
            <a:r>
              <a:rPr lang="nl-NL"/>
              <a:t>(Secundair onderzoek/ bronnenonderzoek)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282365" y="1958370"/>
          <a:ext cx="10071435" cy="405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7419">
                <a:tc>
                  <a:txBody>
                    <a:bodyPr/>
                    <a:lstStyle/>
                    <a:p>
                      <a:pPr marL="457200" lvl="1" indent="0">
                        <a:buFont typeface="Wingdings" panose="05000000000000000000" pitchFamily="2" charset="2"/>
                        <a:buNone/>
                      </a:pPr>
                      <a:r>
                        <a:rPr lang="nl-NL" sz="2800" b="1" kern="1200" noProof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Voordelen</a:t>
                      </a: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Goedkoop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Snel beschikbaar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endParaRPr lang="nl-NL" sz="2800" b="0" kern="1200" noProof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1" indent="0">
                        <a:buFont typeface="Wingdings" panose="05000000000000000000" pitchFamily="2" charset="2"/>
                        <a:buNone/>
                      </a:pPr>
                      <a:r>
                        <a:rPr lang="nl-NL" sz="2800" b="1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Nadelen</a:t>
                      </a: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Gegevens vaak verouderd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Betrouwbaarheid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Incompleet/niet volledig toepasbaar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(Te) grote hoeveelheden data</a:t>
                      </a:r>
                      <a:endParaRPr lang="nl-NL" sz="2800" noProof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2" descr="Marktonderzoek: hoe een documentair onderzoek uitvoere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021" y="365125"/>
            <a:ext cx="1347558" cy="8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Fieldresearch</a:t>
            </a:r>
            <a:r>
              <a:rPr lang="nl-NL"/>
              <a:t> </a:t>
            </a:r>
            <a:br>
              <a:rPr lang="nl-NL"/>
            </a:br>
            <a:r>
              <a:rPr lang="nl-NL"/>
              <a:t>(Primair onderzoek)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282365" y="1958370"/>
          <a:ext cx="10071435" cy="405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7419">
                <a:tc>
                  <a:txBody>
                    <a:bodyPr/>
                    <a:lstStyle/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nl-NL" sz="3200" b="1" u="sng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Kwali</a:t>
                      </a:r>
                      <a:r>
                        <a:rPr lang="nl-NL" sz="3200" b="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tatief</a:t>
                      </a:r>
                      <a:r>
                        <a:rPr lang="nl-NL" sz="320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marktonderzoek</a:t>
                      </a: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endParaRPr lang="nl-NL" sz="3200" b="0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nl-NL" sz="3200" b="1" u="sng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Kwanti</a:t>
                      </a:r>
                      <a:r>
                        <a:rPr lang="nl-NL" sz="320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tatief marktonderzoek</a:t>
                      </a:r>
                      <a:endParaRPr lang="nl-NL" sz="3200" b="1" noProof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79" y="286167"/>
            <a:ext cx="1561621" cy="14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90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Fieldresearch</a:t>
            </a:r>
            <a:r>
              <a:rPr lang="nl-NL"/>
              <a:t> </a:t>
            </a:r>
            <a:br>
              <a:rPr lang="nl-NL"/>
            </a:br>
            <a:r>
              <a:rPr lang="nl-NL"/>
              <a:t>(Primair onderzoek)</a:t>
            </a:r>
          </a:p>
        </p:txBody>
      </p:sp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79" y="286167"/>
            <a:ext cx="1561621" cy="14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171074" y="2245895"/>
            <a:ext cx="1086050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 b="1" u="sng" dirty="0"/>
              <a:t>Kwali</a:t>
            </a:r>
            <a:r>
              <a:rPr lang="nl-NL" sz="2800" dirty="0"/>
              <a:t>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Kleinschalig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Meestal basis van kwantitatief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Onderzoek wordt in tekst uitgedrukt</a:t>
            </a:r>
          </a:p>
          <a:p>
            <a:pPr lvl="1"/>
            <a:endParaRPr lang="nl-NL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nl-NL" sz="28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3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Fieldresearch</a:t>
            </a:r>
            <a:r>
              <a:rPr lang="nl-NL"/>
              <a:t> </a:t>
            </a:r>
            <a:br>
              <a:rPr lang="nl-NL"/>
            </a:br>
            <a:r>
              <a:rPr lang="nl-NL"/>
              <a:t>(Primair onderzoek)</a:t>
            </a:r>
          </a:p>
        </p:txBody>
      </p:sp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79" y="286167"/>
            <a:ext cx="1561621" cy="14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171074" y="2245895"/>
            <a:ext cx="1086050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 b="1" u="sng"/>
              <a:t>Kwanti</a:t>
            </a:r>
            <a:r>
              <a:rPr lang="nl-NL" sz="2800"/>
              <a:t>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/>
              <a:t>Grootschalig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/>
              <a:t>Onderzoek wordt in getallen uitgedrukt (statistische analyse)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endParaRPr lang="nl-NL" sz="2800" b="1"/>
          </a:p>
          <a:p>
            <a:endParaRPr lang="nl-NL"/>
          </a:p>
        </p:txBody>
      </p:sp>
      <p:pic>
        <p:nvPicPr>
          <p:cNvPr id="6" name="Picture 2" descr="http://www.oostveen.net/images/HellevoetBevpiramid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03" y="3743100"/>
            <a:ext cx="3974392" cy="23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0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Fieldresearch</a:t>
            </a:r>
            <a:r>
              <a:rPr lang="nl-NL"/>
              <a:t> </a:t>
            </a:r>
            <a:br>
              <a:rPr lang="nl-NL"/>
            </a:br>
            <a:r>
              <a:rPr lang="nl-NL"/>
              <a:t>(Primair onderzoek)</a:t>
            </a:r>
          </a:p>
        </p:txBody>
      </p:sp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79" y="286167"/>
            <a:ext cx="1561621" cy="14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66537" y="1774656"/>
            <a:ext cx="1086050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nl-NL" sz="2800" b="1"/>
              <a:t>Soorten fieldresearch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Observatie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Experiment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Enquête 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Persoonlijke-, schriftelijke-, telefonische enquête	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Online enquête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Panel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Gestructureerde, persoonlijke 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Ongestructureerde, persoonlijk 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Groepsinterview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endParaRPr lang="nl-NL" sz="2800" b="1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578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18475"/>
            <a:ext cx="10515600" cy="1008667"/>
          </a:xfrm>
        </p:spPr>
        <p:txBody>
          <a:bodyPr>
            <a:normAutofit/>
          </a:bodyPr>
          <a:lstStyle/>
          <a:p>
            <a:r>
              <a:rPr lang="nl-NL" b="1" dirty="0"/>
              <a:t>Aan de slag</a:t>
            </a:r>
            <a:r>
              <a:rPr lang="nl-NL" dirty="0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66538" y="1774656"/>
            <a:ext cx="100911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Opdracht: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Bereid je voor op je fieldresearch. Doe je een enquête of interview, bereid dan minimaal 6 vragen voor (voor woensdag). Bij een experiment of observatie schrijf je het idee uit.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Stel jezelf de vraag: “Wat wil ik weten over mijn doelgroep?”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Geef </a:t>
            </a:r>
            <a:r>
              <a:rPr lang="nl-NL" sz="2800" b="1" dirty="0"/>
              <a:t>uiterlijk vandaag </a:t>
            </a:r>
            <a:r>
              <a:rPr lang="nl-NL" sz="2800" dirty="0"/>
              <a:t>bij Pascalle aan welk soort fieldresearch jullie groepje gaat doen.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2873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fbeelding met donker&#10;&#10;Automatisch gegenereerde beschrijving">
            <a:extLst>
              <a:ext uri="{FF2B5EF4-FFF2-40B4-BE49-F238E27FC236}">
                <a16:creationId xmlns:a16="http://schemas.microsoft.com/office/drawing/2014/main" id="{FE8E9C50-7F8A-E8B8-3788-7284A5283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BF259D-91C9-7BAE-6EA6-46860851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688563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3. </a:t>
            </a:r>
            <a:r>
              <a:rPr lang="en-US" sz="5200" dirty="0" err="1">
                <a:solidFill>
                  <a:srgbClr val="FFFFFF"/>
                </a:solidFill>
              </a:rPr>
              <a:t>Ruimtelijke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ordening</a:t>
            </a:r>
            <a:r>
              <a:rPr lang="en-US" sz="5200" dirty="0">
                <a:solidFill>
                  <a:srgbClr val="FFFFFF"/>
                </a:solidFill>
              </a:rPr>
              <a:t>; </a:t>
            </a:r>
            <a:r>
              <a:rPr lang="en-US" sz="5200" dirty="0" err="1">
                <a:solidFill>
                  <a:srgbClr val="FFFFFF"/>
                </a:solidFill>
              </a:rPr>
              <a:t>waar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hou</a:t>
            </a:r>
            <a:r>
              <a:rPr lang="en-US" sz="5200" dirty="0">
                <a:solidFill>
                  <a:srgbClr val="FFFFFF"/>
                </a:solidFill>
              </a:rPr>
              <a:t> je </a:t>
            </a:r>
            <a:r>
              <a:rPr lang="en-US" sz="5200" dirty="0" err="1">
                <a:solidFill>
                  <a:srgbClr val="FFFFFF"/>
                </a:solidFill>
              </a:rPr>
              <a:t>rekening</a:t>
            </a:r>
            <a:r>
              <a:rPr lang="en-US" sz="5200" dirty="0">
                <a:solidFill>
                  <a:srgbClr val="FFFFFF"/>
                </a:solidFill>
              </a:rPr>
              <a:t> mee in je </a:t>
            </a:r>
            <a:r>
              <a:rPr lang="en-US" sz="5200" dirty="0" err="1">
                <a:solidFill>
                  <a:srgbClr val="FFFFFF"/>
                </a:solidFill>
              </a:rPr>
              <a:t>ontwerp</a:t>
            </a:r>
            <a:r>
              <a:rPr lang="en-US" sz="5200" dirty="0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2B0B2813-4B4B-DC1E-609E-48FA55C14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951674"/>
              </p:ext>
            </p:extLst>
          </p:nvPr>
        </p:nvGraphicFramePr>
        <p:xfrm>
          <a:off x="1263578" y="2298184"/>
          <a:ext cx="9664847" cy="2083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0970">
                  <a:extLst>
                    <a:ext uri="{9D8B030D-6E8A-4147-A177-3AD203B41FA5}">
                      <a16:colId xmlns:a16="http://schemas.microsoft.com/office/drawing/2014/main" val="3065048897"/>
                    </a:ext>
                  </a:extLst>
                </a:gridCol>
                <a:gridCol w="7013877">
                  <a:extLst>
                    <a:ext uri="{9D8B030D-6E8A-4147-A177-3AD203B41FA5}">
                      <a16:colId xmlns:a16="http://schemas.microsoft.com/office/drawing/2014/main" val="1479676902"/>
                    </a:ext>
                  </a:extLst>
                </a:gridCol>
              </a:tblGrid>
              <a:tr h="2083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3100">
                          <a:effectLst/>
                        </a:rPr>
                        <a:t>Ruimtelijke ordening</a:t>
                      </a:r>
                      <a:endParaRPr lang="nl-NL" sz="3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1061" marR="21106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3100" dirty="0">
                          <a:effectLst/>
                        </a:rPr>
                        <a:t>Je weet wat Ruimtelijke Ordening is, uit welke onderdelen deze opgebouwd is en wat de rol van de gemeente hierin is.</a:t>
                      </a:r>
                      <a:endParaRPr lang="nl-NL" sz="3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1061" marR="211061" marT="0" marB="0" anchor="ctr"/>
                </a:tc>
                <a:extLst>
                  <a:ext uri="{0D108BD9-81ED-4DB2-BD59-A6C34878D82A}">
                    <a16:rowId xmlns:a16="http://schemas.microsoft.com/office/drawing/2014/main" val="3519570076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A95AFA92-3081-514D-2B03-CBA3E74F79DD}"/>
              </a:ext>
            </a:extLst>
          </p:cNvPr>
          <p:cNvSpPr txBox="1"/>
          <p:nvPr/>
        </p:nvSpPr>
        <p:spPr>
          <a:xfrm>
            <a:off x="1361549" y="1553314"/>
            <a:ext cx="483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Begrippenlijst:</a:t>
            </a:r>
          </a:p>
        </p:txBody>
      </p:sp>
    </p:spTree>
    <p:extLst>
      <p:ext uri="{BB962C8B-B14F-4D97-AF65-F5344CB8AC3E}">
        <p14:creationId xmlns:p14="http://schemas.microsoft.com/office/powerpoint/2010/main" val="32607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790021" y="246850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B8A1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IBS Inrichting van een gebied 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B8A1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IBS Thema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600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Doelgroepanalyse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600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Beleid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Groen in de stad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600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Ontwerpen </a:t>
            </a:r>
            <a:endParaRPr kumimoji="0" lang="nl-NL" sz="1600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2019384" y="3279424"/>
            <a:ext cx="3822007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Begrippen</a:t>
            </a:r>
            <a:r>
              <a:rPr lang="nl-NL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Fieldresearch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Ruimtelijke ordening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006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064701"/>
              </p:ext>
            </p:extLst>
          </p:nvPr>
        </p:nvGraphicFramePr>
        <p:xfrm>
          <a:off x="987932" y="6006621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0" kern="1200" dirty="0">
                          <a:solidFill>
                            <a:schemeClr val="bg2"/>
                          </a:solidFill>
                        </a:rPr>
                        <a:t>Week 1</a:t>
                      </a:r>
                      <a:endParaRPr lang="nl-NL" sz="12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tx1"/>
                          </a:solidFill>
                        </a:rPr>
                        <a:t>Week 3</a:t>
                      </a:r>
                      <a:endParaRPr lang="nl-NL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3159931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075851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Kennistoets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Projectverslag 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Presentatie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19071"/>
            <a:ext cx="840560" cy="709602"/>
          </a:xfrm>
          <a:prstGeom prst="rect">
            <a:avLst/>
          </a:prstGeom>
        </p:spPr>
      </p:pic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D1988CA8-35AF-4124-A9A8-779FEB52450C}"/>
              </a:ext>
            </a:extLst>
          </p:cNvPr>
          <p:cNvSpPr txBox="1">
            <a:spLocks/>
          </p:cNvSpPr>
          <p:nvPr/>
        </p:nvSpPr>
        <p:spPr bwMode="auto">
          <a:xfrm>
            <a:off x="2032961" y="1545775"/>
            <a:ext cx="3822007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Wanneer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l-NL" sz="1800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Leerjaar 1, p</a:t>
            </a:r>
            <a:r>
              <a:rPr kumimoji="0" lang="nl-NL" sz="1800" i="0" u="none" strike="noStrike" kern="1200" cap="none" spc="0" normalizeH="0" baseline="0" noProof="0" dirty="0" err="1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eriode</a:t>
            </a: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Mei tot en met juli 2022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van woensdag 25 mei 2022  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phic 2" descr="Maandkalender met effen opvulling">
            <a:extLst>
              <a:ext uri="{FF2B5EF4-FFF2-40B4-BE49-F238E27FC236}">
                <a16:creationId xmlns:a16="http://schemas.microsoft.com/office/drawing/2014/main" id="{D024A2F5-C035-4E3C-913B-791C1A175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021" y="14466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52D738-678A-BFBE-702A-CABE3EBEA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109" y="1286934"/>
            <a:ext cx="7589784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33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A538629F-0719-8B6B-8246-3FF11731A63A}"/>
              </a:ext>
            </a:extLst>
          </p:cNvPr>
          <p:cNvSpPr txBox="1"/>
          <p:nvPr/>
        </p:nvSpPr>
        <p:spPr>
          <a:xfrm>
            <a:off x="838200" y="1888982"/>
            <a:ext cx="10515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/>
              <a:t>Het hoofddoel van de ruimtelijke ordening is te zorgen voor een zo goed mogelijke leefomgeving: er moeten genoeg huizen gebouwd worden, maar er moet ook genoeg ruimte blijven voor natuur.</a:t>
            </a:r>
          </a:p>
          <a:p>
            <a:endParaRPr lang="nl-NL" sz="2000" dirty="0"/>
          </a:p>
          <a:p>
            <a:r>
              <a:rPr lang="nl-NL" sz="2000" dirty="0"/>
              <a:t>Bedrijven moeten de kans krijgen zich uit te breiden, maar dit mag niet ten koste gaan van de luchtkwaliteit. </a:t>
            </a:r>
          </a:p>
          <a:p>
            <a:endParaRPr lang="nl-NL" sz="2000" dirty="0"/>
          </a:p>
          <a:p>
            <a:r>
              <a:rPr lang="nl-NL" sz="2000" dirty="0"/>
              <a:t>De bereikbaarheid over de weg is heel belangrijk, maar de leefbaarheid in de wijk ook. </a:t>
            </a:r>
          </a:p>
          <a:p>
            <a:endParaRPr lang="nl-NL" sz="2000" dirty="0"/>
          </a:p>
          <a:p>
            <a:r>
              <a:rPr lang="nl-NL" sz="2000" dirty="0"/>
              <a:t>Kortom, het gaat erom verschillende activiteiten op zo’n manier in de ruimte te plaatsen dat er zo veel mogelijk ruimtelijke kwaliteit ontstaat.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099AFFE-891B-612C-6069-C6A7980384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30944"/>
            <a:ext cx="10515600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Ruimtelijke ordening is gericht op de zorg voor een goede en gezonde fysieke leefomgeving en het verbeteren van de ruimtelijke kwaliteit.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41AADDD-ECB1-06D7-3AB5-F3BFFA0B6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87" y="4839380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5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Afbeelding met tekst&#10;&#10;Automatisch gegenereerde beschrijving">
            <a:extLst>
              <a:ext uri="{FF2B5EF4-FFF2-40B4-BE49-F238E27FC236}">
                <a16:creationId xmlns:a16="http://schemas.microsoft.com/office/drawing/2014/main" id="{04FB80A4-1CCE-A549-CB3A-1F30E19AE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4" b="793"/>
          <a:stretch/>
        </p:blipFill>
        <p:spPr bwMode="auto">
          <a:xfrm>
            <a:off x="457200" y="1227204"/>
            <a:ext cx="11277600" cy="44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869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4F99BE0-3821-428A-9221-D4152D7C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0667-29C0-4853-A695-2D323707E37B}" type="datetime1">
              <a:rPr lang="en-US" smtClean="0"/>
              <a:t>5/24/2022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0B1B120-6A01-4BFA-A021-926432A8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D5F9EE-CE51-437E-B9F8-58D47DF6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23</a:t>
            </a:fld>
            <a:endParaRPr lang="en-US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CA9A01D-EF31-485A-9BBB-CEDE8C47C27A}"/>
              </a:ext>
            </a:extLst>
          </p:cNvPr>
          <p:cNvSpPr/>
          <p:nvPr/>
        </p:nvSpPr>
        <p:spPr>
          <a:xfrm>
            <a:off x="1191893" y="969580"/>
            <a:ext cx="92983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/>
              <a:t>Omdat Nederland klein is moet er gezocht worden naar slimme oplossingen om zoveel mogelijk activiteiten en functies met elkaar te combineren. 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DFCCF30-61FF-4423-B849-4FB6ECC2926C}"/>
              </a:ext>
            </a:extLst>
          </p:cNvPr>
          <p:cNvSpPr txBox="1"/>
          <p:nvPr/>
        </p:nvSpPr>
        <p:spPr>
          <a:xfrm>
            <a:off x="1136012" y="2795267"/>
            <a:ext cx="94100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Dit wordt bepaald door ‘de maatschappij’; alle burgers, bedrijven, overheden en belangengroepen.  Uiteindelijk bepaald bv. een gemeente, provincie of het Rijk wat waar komt. </a:t>
            </a:r>
          </a:p>
          <a:p>
            <a:endParaRPr lang="nl-NL" sz="3200" dirty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46762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E8743-B4BC-4A8C-8718-5F920CBA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Functies van de stad: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16A3517-C905-4F69-8E76-39DC616C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49B0-F0A6-4806-8662-5FD789F4D2D3}" type="datetime1">
              <a:rPr lang="en-US" smtClean="0"/>
              <a:t>5/24/2022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01ABD6F-D058-474B-B6B5-84A1630B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40BF207-09FD-46E0-A28F-E33DD93F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24</a:t>
            </a:fld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4481FA-E20E-4B34-89D8-251582117643}"/>
              </a:ext>
            </a:extLst>
          </p:cNvPr>
          <p:cNvSpPr txBox="1"/>
          <p:nvPr/>
        </p:nvSpPr>
        <p:spPr>
          <a:xfrm>
            <a:off x="838200" y="1452563"/>
            <a:ext cx="106299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Bij de functionele analyse kijk je naar de functies in de stad; wonen, werken, creëren en verkeer. </a:t>
            </a:r>
          </a:p>
          <a:p>
            <a:endParaRPr lang="nl-NL" sz="3200" dirty="0"/>
          </a:p>
          <a:p>
            <a:r>
              <a:rPr lang="nl-NL" sz="3200" dirty="0"/>
              <a:t>Daarnaast kun je ook kijken naar een verdeling in openbare en private functies; bibliotheken &amp; ziekenhuizen &lt; &gt; woonhuizen</a:t>
            </a:r>
          </a:p>
          <a:p>
            <a:endParaRPr lang="nl-NL" sz="3200" dirty="0"/>
          </a:p>
          <a:p>
            <a:r>
              <a:rPr lang="nl-NL" sz="3200" dirty="0"/>
              <a:t>Vaak is er ook functievermenging van gebouwen; bv. de </a:t>
            </a:r>
            <a:r>
              <a:rPr lang="nl-NL" sz="3200" dirty="0" err="1"/>
              <a:t>LocHal</a:t>
            </a:r>
            <a:r>
              <a:rPr lang="nl-NL" sz="3200" dirty="0"/>
              <a:t>, multifunctioneel wijkcentrum en Brede School. </a:t>
            </a:r>
          </a:p>
          <a:p>
            <a:endParaRPr lang="nl-NL" dirty="0"/>
          </a:p>
          <a:p>
            <a:r>
              <a:rPr lang="nl-NL" dirty="0"/>
              <a:t> </a:t>
            </a:r>
          </a:p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73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8442E-67F2-44DA-8C10-120315EE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592"/>
            <a:ext cx="10515600" cy="1325563"/>
          </a:xfrm>
        </p:spPr>
        <p:txBody>
          <a:bodyPr/>
          <a:lstStyle/>
          <a:p>
            <a:r>
              <a:rPr lang="nl-NL"/>
              <a:t>Voorzieningen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5449C86-1167-4B8D-8F4D-5E4F6326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49B0-F0A6-4806-8662-5FD789F4D2D3}" type="datetime1">
              <a:rPr lang="en-US" smtClean="0"/>
              <a:t>5/24/2022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A702BA-4420-4FE8-87E0-184746D0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1581DBA-902B-4999-9626-10AC6D19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25</a:t>
            </a:fld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394EC06-35B1-48F3-9319-A93E7B280313}"/>
              </a:ext>
            </a:extLst>
          </p:cNvPr>
          <p:cNvSpPr txBox="1"/>
          <p:nvPr/>
        </p:nvSpPr>
        <p:spPr>
          <a:xfrm>
            <a:off x="838200" y="1166842"/>
            <a:ext cx="107106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Openbare  voorzieningen </a:t>
            </a:r>
          </a:p>
          <a:p>
            <a:r>
              <a:rPr lang="nl-NL" sz="2400" dirty="0"/>
              <a:t>Deze bieden diensten aan die in een basisbehoefte voorzien zoals scholen, huisarts, kinderopvang, politie, buurt- en wijkcentra en ziekenhuizen. </a:t>
            </a:r>
          </a:p>
          <a:p>
            <a:endParaRPr lang="nl-NL" sz="2400" dirty="0"/>
          </a:p>
          <a:p>
            <a:r>
              <a:rPr lang="nl-NL" sz="2400" dirty="0"/>
              <a:t>Stedelijke voorzieningen </a:t>
            </a:r>
          </a:p>
          <a:p>
            <a:r>
              <a:rPr lang="nl-NL" sz="2400" dirty="0"/>
              <a:t>Deze voorzieningen worden gebruikt door de  inwoners van de stad maar ook door de mensen uit de omliggende plaatsen: denk aan een ziekenhuis, warenhuis, bioscoop. </a:t>
            </a:r>
          </a:p>
          <a:p>
            <a:endParaRPr lang="nl-NL" sz="2400" dirty="0"/>
          </a:p>
          <a:p>
            <a:r>
              <a:rPr lang="nl-NL" sz="2400" dirty="0"/>
              <a:t>Maatschappelijke voorzieningen</a:t>
            </a:r>
          </a:p>
          <a:p>
            <a:r>
              <a:rPr lang="nl-NL" sz="2400" dirty="0"/>
              <a:t>Dit zijn voorzieningen die een belangrijke maatschappelijke bijdrage leveren; onderwijs, gezondheidszorg, bibliotheken, zwembaden en musea. </a:t>
            </a:r>
          </a:p>
        </p:txBody>
      </p:sp>
    </p:spTree>
    <p:extLst>
      <p:ext uri="{BB962C8B-B14F-4D97-AF65-F5344CB8AC3E}">
        <p14:creationId xmlns:p14="http://schemas.microsoft.com/office/powerpoint/2010/main" val="2437410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66E88-6529-44B1-9702-5B0E6DF4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Plannen en ontwerpen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A6DE49-B527-4DE6-847D-1CE2E1DD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49B0-F0A6-4806-8662-5FD789F4D2D3}" type="datetime1">
              <a:rPr lang="en-US" smtClean="0"/>
              <a:t>5/24/2022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A9230EC-779E-43E3-97F2-4624AC4D6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7D965F-96AD-444A-B31D-6384B308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26</a:t>
            </a:fld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4ED79D0-5041-4770-9A66-C6825AC59A8E}"/>
              </a:ext>
            </a:extLst>
          </p:cNvPr>
          <p:cNvSpPr txBox="1"/>
          <p:nvPr/>
        </p:nvSpPr>
        <p:spPr>
          <a:xfrm>
            <a:off x="630936" y="1307592"/>
            <a:ext cx="1082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000" dirty="0"/>
              <a:t>Nederland is best vol, ruimte is krap. Goed plannen is nodig; jaren ‘90 erg gestuurd door de overheid, toen vrijer gelaten aan bv. projectontwikkelaars en investeerders. Nu weer meer regie door overheid; gemeente, provincie en rijk.  Kader NU is de ‘ladder van duurzame verstedelijking’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000" dirty="0"/>
              <a:t>Plannen worden vastgelegd in een bestemmingsplan of omgevingsplan met aandacht voor wonen, werken, recreëren milieu, waterhuishouding, verkeer en luchtkwaliteit = integrale aanpak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000" dirty="0"/>
              <a:t>Wil je </a:t>
            </a:r>
            <a:r>
              <a:rPr lang="nl-NL" dirty="0"/>
              <a:t>als</a:t>
            </a:r>
            <a:r>
              <a:rPr lang="nl-NL" sz="2000" dirty="0"/>
              <a:t> burger iets anders dan in het plan staat dan kun je een herziening van het bestemmingsplan aanvragen.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000" dirty="0"/>
              <a:t>Voor een nieuw stedelijk  omgevingsplan houdt de gemeente dus ook rekening met: </a:t>
            </a:r>
          </a:p>
          <a:p>
            <a:r>
              <a:rPr lang="nl-NL" sz="2000" dirty="0"/>
              <a:t>	</a:t>
            </a:r>
            <a:r>
              <a:rPr lang="nl-NL" dirty="0"/>
              <a:t>statistische gegevens (CBS) </a:t>
            </a:r>
          </a:p>
          <a:p>
            <a:r>
              <a:rPr lang="nl-NL" dirty="0"/>
              <a:t>	leefstijlen </a:t>
            </a:r>
          </a:p>
          <a:p>
            <a:r>
              <a:rPr lang="nl-NL" dirty="0"/>
              <a:t>	functies die in de stad moeten </a:t>
            </a:r>
          </a:p>
          <a:p>
            <a:r>
              <a:rPr lang="nl-NL" dirty="0"/>
              <a:t>	Ontwikkelingen voor de lange(-re) termijn. </a:t>
            </a:r>
          </a:p>
        </p:txBody>
      </p:sp>
    </p:spTree>
    <p:extLst>
      <p:ext uri="{BB962C8B-B14F-4D97-AF65-F5344CB8AC3E}">
        <p14:creationId xmlns:p14="http://schemas.microsoft.com/office/powerpoint/2010/main" val="58300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95F48E-5428-3779-9E3E-E48AD85E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Brainstorm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rainstormen Sportakkoord • Oudewater Vitaal">
            <a:extLst>
              <a:ext uri="{FF2B5EF4-FFF2-40B4-BE49-F238E27FC236}">
                <a16:creationId xmlns:a16="http://schemas.microsoft.com/office/drawing/2014/main" id="{D4BCD899-1950-09A1-2497-EC776773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492" y="1808023"/>
            <a:ext cx="5536001" cy="31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97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68CDD-5EE5-F91A-94CD-BB2B3E82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Brainstormen, een proces in twee fasen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C3F5704-E31E-D56B-5FD6-01356F2E99C2}"/>
              </a:ext>
            </a:extLst>
          </p:cNvPr>
          <p:cNvSpPr txBox="1"/>
          <p:nvPr/>
        </p:nvSpPr>
        <p:spPr>
          <a:xfrm>
            <a:off x="838200" y="1800723"/>
            <a:ext cx="944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400" b="0" i="0" dirty="0" err="1">
                <a:solidFill>
                  <a:srgbClr val="333333"/>
                </a:solidFill>
                <a:effectLst/>
              </a:rPr>
              <a:t>Osborn</a:t>
            </a:r>
            <a:r>
              <a:rPr lang="nl-NL" sz="2400" b="0" i="0" dirty="0">
                <a:solidFill>
                  <a:srgbClr val="333333"/>
                </a:solidFill>
                <a:effectLst/>
              </a:rPr>
              <a:t> ziet 2 fasen in het creatieve denkproces: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333333"/>
                </a:solidFill>
                <a:effectLst/>
              </a:rPr>
              <a:t> de 1ste fase noemde hij de </a:t>
            </a:r>
            <a:r>
              <a:rPr lang="nl-NL" sz="2400" b="1" i="0" dirty="0">
                <a:solidFill>
                  <a:srgbClr val="333333"/>
                </a:solidFill>
                <a:effectLst/>
              </a:rPr>
              <a:t>‘</a:t>
            </a:r>
            <a:r>
              <a:rPr lang="nl-NL" sz="2400" b="1" i="0" dirty="0" err="1">
                <a:solidFill>
                  <a:srgbClr val="333333"/>
                </a:solidFill>
                <a:effectLst/>
              </a:rPr>
              <a:t>ideegeneratiefase</a:t>
            </a:r>
            <a:r>
              <a:rPr lang="nl-NL" sz="2400" b="1" i="0" dirty="0">
                <a:solidFill>
                  <a:srgbClr val="333333"/>
                </a:solidFill>
                <a:effectLst/>
              </a:rPr>
              <a:t>’ of divergentie;</a:t>
            </a:r>
            <a:endParaRPr lang="nl-NL" sz="2400" b="0" i="0" dirty="0">
              <a:solidFill>
                <a:srgbClr val="333333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dirty="0">
                <a:solidFill>
                  <a:srgbClr val="333333"/>
                </a:solidFill>
                <a:effectLst/>
              </a:rPr>
              <a:t> de 2de, de </a:t>
            </a:r>
            <a:r>
              <a:rPr lang="nl-NL" sz="2400" b="1" i="0" dirty="0">
                <a:solidFill>
                  <a:srgbClr val="333333"/>
                </a:solidFill>
                <a:effectLst/>
              </a:rPr>
              <a:t>‘idee-evaluatiefase’ of ‘convergentie’.</a:t>
            </a:r>
            <a:endParaRPr lang="nl-NL" sz="24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43AC535-CCD9-D333-2DFA-434477F9E609}"/>
              </a:ext>
            </a:extLst>
          </p:cNvPr>
          <p:cNvSpPr txBox="1"/>
          <p:nvPr/>
        </p:nvSpPr>
        <p:spPr>
          <a:xfrm>
            <a:off x="838200" y="3758978"/>
            <a:ext cx="98951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In de idee-generatiefase is het doel zoveel mogelijk ideeën te bedenken. Oordelen en kritiek geven is niet toegestaan. </a:t>
            </a:r>
          </a:p>
          <a:p>
            <a:r>
              <a:rPr lang="nl-NL" sz="2400" dirty="0"/>
              <a:t>In de idee-evaluatiefase mag je opnieuw oordelen, hetgeen nodig is om de beste ideeën te kiezen, die te vergelijken, voor- en nadelen af te wegen, en de ideeën uit te werken.</a:t>
            </a:r>
          </a:p>
        </p:txBody>
      </p:sp>
    </p:spTree>
    <p:extLst>
      <p:ext uri="{BB962C8B-B14F-4D97-AF65-F5344CB8AC3E}">
        <p14:creationId xmlns:p14="http://schemas.microsoft.com/office/powerpoint/2010/main" val="3990199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61B3A9E-D6C1-B24E-9A63-95E007B5D0B6}"/>
              </a:ext>
            </a:extLst>
          </p:cNvPr>
          <p:cNvSpPr txBox="1"/>
          <p:nvPr/>
        </p:nvSpPr>
        <p:spPr>
          <a:xfrm>
            <a:off x="947057" y="1081599"/>
            <a:ext cx="10134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 err="1"/>
              <a:t>Osborn</a:t>
            </a:r>
            <a:r>
              <a:rPr lang="nl-NL" sz="2400" b="1" dirty="0"/>
              <a:t> breidde zijn spelregels voor de idee-generatiefase uit tot 4 spelregels:</a:t>
            </a:r>
          </a:p>
          <a:p>
            <a:endParaRPr lang="nl-NL" sz="2400" dirty="0"/>
          </a:p>
          <a:p>
            <a:r>
              <a:rPr lang="nl-NL" sz="2400" dirty="0"/>
              <a:t>Stel je oordeel uit. Geef geen kritiek. Niet op de ideeën van anderen, maar ook niet op je eigen ideeën. Alle ideeën worden aanvaard en genoteerd.</a:t>
            </a:r>
          </a:p>
          <a:p>
            <a:endParaRPr lang="nl-NL" sz="2400" dirty="0"/>
          </a:p>
          <a:p>
            <a:r>
              <a:rPr lang="nl-NL" sz="2400" dirty="0"/>
              <a:t>Streef naar kwantiteit. En variatie. Bedenk dus zoveel mogelijk ideeën. Dat verhoogt de kans op een </a:t>
            </a:r>
            <a:r>
              <a:rPr lang="nl-NL" sz="2400" dirty="0" err="1"/>
              <a:t>topidee</a:t>
            </a:r>
            <a:r>
              <a:rPr lang="nl-NL" sz="2400" dirty="0"/>
              <a:t>. Geef niet te snel op.</a:t>
            </a:r>
          </a:p>
          <a:p>
            <a:endParaRPr lang="nl-NL" sz="2400" dirty="0"/>
          </a:p>
          <a:p>
            <a:r>
              <a:rPr lang="nl-NL" sz="2400" dirty="0"/>
              <a:t>Freewheel. Wilde ideeën zijn toegestaan en spring gerust van de hak op de tak. Verloopt het wat chaotisch? Prima zo.</a:t>
            </a:r>
          </a:p>
          <a:p>
            <a:endParaRPr lang="nl-NL" sz="2400" dirty="0"/>
          </a:p>
          <a:p>
            <a:r>
              <a:rPr lang="nl-NL" sz="2400" dirty="0" err="1"/>
              <a:t>Hitchhike</a:t>
            </a:r>
            <a:r>
              <a:rPr lang="nl-NL" sz="2400" dirty="0"/>
              <a:t>. Blijf niet in je eigen hoofd hangen. Lift mee op andermans ideeën.</a:t>
            </a:r>
          </a:p>
        </p:txBody>
      </p:sp>
    </p:spTree>
    <p:extLst>
      <p:ext uri="{BB962C8B-B14F-4D97-AF65-F5344CB8AC3E}">
        <p14:creationId xmlns:p14="http://schemas.microsoft.com/office/powerpoint/2010/main" val="16683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D09D1F5-5FCD-2615-3145-1C280CADD32F}"/>
              </a:ext>
            </a:extLst>
          </p:cNvPr>
          <p:cNvSpPr txBox="1"/>
          <p:nvPr/>
        </p:nvSpPr>
        <p:spPr>
          <a:xfrm>
            <a:off x="637574" y="946202"/>
            <a:ext cx="94425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/>
              <a:t>Praktische zaken: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Nog vragen naar aanleiding van week 1 en 2?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Begrippenlijst presenteren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 err="1"/>
              <a:t>Contactmet</a:t>
            </a:r>
            <a:r>
              <a:rPr lang="nl-NL" sz="2400" dirty="0"/>
              <a:t> opdrachtgever en stakeholder …. marktonderzoek &gt; welk field research gaan jullie doen?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Deze week en volgende week </a:t>
            </a:r>
          </a:p>
          <a:p>
            <a:endParaRPr lang="nl-NL" sz="2400" dirty="0"/>
          </a:p>
          <a:p>
            <a:r>
              <a:rPr lang="nl-NL" sz="2400" dirty="0"/>
              <a:t>2. LA 2: Marktonderzoek &gt; herhaling in sneltreinvaart van lessen vrijdag</a:t>
            </a:r>
          </a:p>
          <a:p>
            <a:endParaRPr lang="nl-NL" sz="2400" dirty="0"/>
          </a:p>
          <a:p>
            <a:r>
              <a:rPr lang="nl-NL" sz="2400" dirty="0"/>
              <a:t>3. Ruimtelijke ordening; waar hou je rekening mee in je ontwerp? </a:t>
            </a:r>
          </a:p>
          <a:p>
            <a:endParaRPr lang="nl-NL" sz="2400" dirty="0"/>
          </a:p>
          <a:p>
            <a:r>
              <a:rPr lang="nl-NL" sz="2400" dirty="0"/>
              <a:t>4. Brainstorm opnieuw &gt; </a:t>
            </a:r>
            <a:r>
              <a:rPr lang="nl-NL" sz="2400" dirty="0" err="1"/>
              <a:t>flower</a:t>
            </a:r>
            <a:r>
              <a:rPr lang="nl-NL" sz="2400" dirty="0"/>
              <a:t> </a:t>
            </a:r>
            <a:r>
              <a:rPr lang="nl-NL" sz="2400" dirty="0" err="1"/>
              <a:t>association</a:t>
            </a:r>
            <a:r>
              <a:rPr lang="nl-NL" sz="2400" dirty="0"/>
              <a:t> en Brainstorm en eerste schets maken </a:t>
            </a:r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66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78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82741546-66A9-4D05-A1E5-0DA5E47C4377}"/>
              </a:ext>
            </a:extLst>
          </p:cNvPr>
          <p:cNvSpPr txBox="1"/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Mindmap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514B85-2B0E-E914-0DBB-CB2FA05C8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12" y="931692"/>
            <a:ext cx="6502864" cy="43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16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C05F7331-0421-7953-0235-2E5E0C5F1ACF}"/>
              </a:ext>
            </a:extLst>
          </p:cNvPr>
          <p:cNvSpPr txBox="1"/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Braindump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0C81E2-8826-747E-F0F0-684666503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1207364"/>
            <a:ext cx="6596652" cy="4287823"/>
          </a:xfrm>
          <a:prstGeom prst="rect">
            <a:avLst/>
          </a:prstGeom>
        </p:spPr>
      </p:pic>
      <p:sp>
        <p:nvSpPr>
          <p:cNvPr id="2" name="AutoShape 2" descr="Brainstorm technieken, kom tot de beste ideeën! - HUSTL">
            <a:extLst>
              <a:ext uri="{FF2B5EF4-FFF2-40B4-BE49-F238E27FC236}">
                <a16:creationId xmlns:a16="http://schemas.microsoft.com/office/drawing/2014/main" id="{5985C6FB-D17C-5015-D085-83A3ACAB2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brainstorm technieken">
            <a:extLst>
              <a:ext uri="{FF2B5EF4-FFF2-40B4-BE49-F238E27FC236}">
                <a16:creationId xmlns:a16="http://schemas.microsoft.com/office/drawing/2014/main" id="{EA4E4AA8-7FBC-54BF-E280-3F9757085E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786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83C9EDF-2B83-AB19-0775-7A0636EEC0DB}"/>
              </a:ext>
            </a:extLst>
          </p:cNvPr>
          <p:cNvSpPr txBox="1"/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Flower association </a:t>
            </a:r>
          </a:p>
        </p:txBody>
      </p:sp>
      <p:pic>
        <p:nvPicPr>
          <p:cNvPr id="2" name="Picture 2" descr="Flower Power Graphic Organizer for School Work or | Etsy | Mind map  template, Graphic organizers, Creative mind map">
            <a:extLst>
              <a:ext uri="{FF2B5EF4-FFF2-40B4-BE49-F238E27FC236}">
                <a16:creationId xmlns:a16="http://schemas.microsoft.com/office/drawing/2014/main" id="{27366847-2478-8864-433A-59B1AC4F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4560" y="484632"/>
            <a:ext cx="4428964" cy="57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59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0F09F-A8F4-62DA-F9C5-2099340B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Aan de slag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2C4FE9-B8CF-9036-018B-D0AD64C82AA4}"/>
              </a:ext>
            </a:extLst>
          </p:cNvPr>
          <p:cNvSpPr txBox="1"/>
          <p:nvPr/>
        </p:nvSpPr>
        <p:spPr>
          <a:xfrm>
            <a:off x="838200" y="1690688"/>
            <a:ext cx="966651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/>
              <a:t>Pak een papier uit jullie blok en doe een eerste brainsdump: alle ideeën die leven op post-its en die plak je op papier. 10 minuten 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/>
              <a:t>Ga daarna ordenen: wat lijkt op elkaar, wat hoort bij elkaar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/>
              <a:t>Wat ontstaat er dan nog aan ideeën? Vul aan.</a:t>
            </a:r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/>
              <a:t>Wat springt er echt uit, wat is een </a:t>
            </a:r>
            <a:r>
              <a:rPr lang="nl-NL" sz="2400" dirty="0" err="1"/>
              <a:t>kei-goed</a:t>
            </a:r>
            <a:r>
              <a:rPr lang="nl-NL" sz="2400" dirty="0"/>
              <a:t> idee of wat spreekt jullie het meeste aan? Maak een TOP-5 van </a:t>
            </a:r>
            <a:r>
              <a:rPr lang="nl-NL" sz="2400" dirty="0" err="1"/>
              <a:t>ideeeen</a:t>
            </a:r>
            <a:endParaRPr lang="nl-NL" sz="2400" dirty="0"/>
          </a:p>
          <a:p>
            <a:pPr marL="342900" indent="-342900">
              <a:buAutoNum type="arabicPeriod"/>
            </a:pP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/>
              <a:t>Maak hiervan een </a:t>
            </a:r>
            <a:r>
              <a:rPr lang="nl-NL" sz="2400" dirty="0" err="1"/>
              <a:t>Flowe-association</a:t>
            </a:r>
            <a:r>
              <a:rPr lang="nl-NL" sz="2400" dirty="0"/>
              <a:t>: per idee ga je in tweetallen even doordenken op dat idee….wat komt er nog meer in je op? 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  <a:p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FB94E9E-B474-0EB3-3E70-064EAD78055D}"/>
              </a:ext>
            </a:extLst>
          </p:cNvPr>
          <p:cNvSpPr/>
          <p:nvPr/>
        </p:nvSpPr>
        <p:spPr>
          <a:xfrm rot="665821">
            <a:off x="4930892" y="3445244"/>
            <a:ext cx="7011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Denk aan de spelregels!</a:t>
            </a:r>
          </a:p>
        </p:txBody>
      </p:sp>
    </p:spTree>
    <p:extLst>
      <p:ext uri="{BB962C8B-B14F-4D97-AF65-F5344CB8AC3E}">
        <p14:creationId xmlns:p14="http://schemas.microsoft.com/office/powerpoint/2010/main" val="30339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6272BC9-70FB-7AE6-91E3-2869EE105885}"/>
              </a:ext>
            </a:extLst>
          </p:cNvPr>
          <p:cNvSpPr txBox="1"/>
          <p:nvPr/>
        </p:nvSpPr>
        <p:spPr>
          <a:xfrm>
            <a:off x="2808515" y="1970315"/>
            <a:ext cx="99713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Ja, maar…”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“Bestaat al.’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“Daar hebben we het geld niet voor.”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“Al geprobeerd.”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“Hoe weet je dat het zal werken?”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“De baas zal het maar niets vinden.”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“Sinds wanneer ben jij de expert?”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“Ik vind het toch geen WOW-idee.”</a:t>
            </a:r>
            <a:br>
              <a:rPr lang="nl-NL" dirty="0"/>
            </a:br>
            <a:r>
              <a:rPr lang="nl-NL" b="0" i="1" dirty="0">
                <a:solidFill>
                  <a:srgbClr val="555555"/>
                </a:solidFill>
                <a:effectLst/>
                <a:latin typeface="Libre Baskerville" panose="02000000000000000000" pitchFamily="2" charset="0"/>
              </a:rPr>
              <a:t>“Het is nog niet goed uitgewerkt.”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D037E6-83D7-DEC8-61AC-CD58AD4A080F}"/>
              </a:ext>
            </a:extLst>
          </p:cNvPr>
          <p:cNvSpPr/>
          <p:nvPr/>
        </p:nvSpPr>
        <p:spPr>
          <a:xfrm rot="1256666">
            <a:off x="1724394" y="2712695"/>
            <a:ext cx="62419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Verboden! </a:t>
            </a:r>
          </a:p>
        </p:txBody>
      </p:sp>
    </p:spTree>
    <p:extLst>
      <p:ext uri="{BB962C8B-B14F-4D97-AF65-F5344CB8AC3E}">
        <p14:creationId xmlns:p14="http://schemas.microsoft.com/office/powerpoint/2010/main" val="18004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Rectangle 76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6" descr="Design Success Progress Bar Loading Concept Stock Vector (Royalty Free)  220221682 | Shutterstock">
            <a:extLst>
              <a:ext uri="{FF2B5EF4-FFF2-40B4-BE49-F238E27FC236}">
                <a16:creationId xmlns:a16="http://schemas.microsoft.com/office/drawing/2014/main" id="{2807B66E-E58C-CEA3-2E33-35A907691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6"/>
          <a:stretch/>
        </p:blipFill>
        <p:spPr bwMode="auto">
          <a:xfrm>
            <a:off x="3766458" y="1266468"/>
            <a:ext cx="5065939" cy="43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74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C88B03-6371-2012-B8B8-D5383C9B8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Praktische zaken:</a:t>
            </a:r>
            <a:b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ekstvak 3">
            <a:extLst>
              <a:ext uri="{FF2B5EF4-FFF2-40B4-BE49-F238E27FC236}">
                <a16:creationId xmlns:a16="http://schemas.microsoft.com/office/drawing/2014/main" id="{90C038F6-2C36-7F31-5CC1-5C8496D18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94541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534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425316F6-AFE7-D2DF-88E3-1A63D9E85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25344"/>
              </p:ext>
            </p:extLst>
          </p:nvPr>
        </p:nvGraphicFramePr>
        <p:xfrm>
          <a:off x="638387" y="669104"/>
          <a:ext cx="10479492" cy="5366307"/>
        </p:xfrm>
        <a:graphic>
          <a:graphicData uri="http://schemas.openxmlformats.org/drawingml/2006/table">
            <a:tbl>
              <a:tblPr firstRow="1" firstCol="1" bandRow="1"/>
              <a:tblGrid>
                <a:gridCol w="388346">
                  <a:extLst>
                    <a:ext uri="{9D8B030D-6E8A-4147-A177-3AD203B41FA5}">
                      <a16:colId xmlns:a16="http://schemas.microsoft.com/office/drawing/2014/main" val="165187857"/>
                    </a:ext>
                  </a:extLst>
                </a:gridCol>
                <a:gridCol w="2167574">
                  <a:extLst>
                    <a:ext uri="{9D8B030D-6E8A-4147-A177-3AD203B41FA5}">
                      <a16:colId xmlns:a16="http://schemas.microsoft.com/office/drawing/2014/main" val="1533224485"/>
                    </a:ext>
                  </a:extLst>
                </a:gridCol>
                <a:gridCol w="3949685">
                  <a:extLst>
                    <a:ext uri="{9D8B030D-6E8A-4147-A177-3AD203B41FA5}">
                      <a16:colId xmlns:a16="http://schemas.microsoft.com/office/drawing/2014/main" val="3745352862"/>
                    </a:ext>
                  </a:extLst>
                </a:gridCol>
                <a:gridCol w="3973887">
                  <a:extLst>
                    <a:ext uri="{9D8B030D-6E8A-4147-A177-3AD203B41FA5}">
                      <a16:colId xmlns:a16="http://schemas.microsoft.com/office/drawing/2014/main" val="1978707989"/>
                    </a:ext>
                  </a:extLst>
                </a:gridCol>
              </a:tblGrid>
              <a:tr h="1382177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nl-N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4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Donderdag</a:t>
                      </a:r>
                      <a:r>
                        <a:rPr lang="en-GB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geen</a:t>
                      </a:r>
                      <a:r>
                        <a:rPr lang="en-GB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IBS-lessen 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 2 herhalen: Marktonderzoek &gt; welk field research gaan jullie doen buiten de les om?!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Ruimtelijke ordening met link naar LA 2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Flower</a:t>
                      </a: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4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association</a:t>
                      </a: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en Brainstorm en eerste schets maken  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Lessen vallen uit | Hemelvaart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549170"/>
                  </a:ext>
                </a:extLst>
              </a:tr>
              <a:tr h="239416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nl-N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Beslissen over definitieve bouwstenen voor ontwerp</a:t>
                      </a:r>
                      <a:endParaRPr lang="nl-N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Feedbackfriends voorbereiden + </a:t>
                      </a:r>
                      <a:r>
                        <a:rPr lang="nl-NL" sz="14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feedbackfriends LA 1</a:t>
                      </a: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Werken aan LA 2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Omgevingsrecht</a:t>
                      </a:r>
                      <a:r>
                        <a:rPr lang="nl-NL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&gt; gastles </a:t>
                      </a:r>
                      <a:r>
                        <a:rPr lang="nl-NL" sz="14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Avans</a:t>
                      </a:r>
                      <a:r>
                        <a:rPr lang="nl-NL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Beoordelingsformulier Verslag doornemen	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Biodiversiteit/eetbaar groen		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Eventueel Individuele gesprekken en eventueel groepsgesprekken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Herhaling 4C’s en Marktonderzoek deel 2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Schaaltekenen, gebiedsontwikkeling en maquette (Gerjan)  &gt; specifieke </a:t>
                      </a:r>
                      <a:r>
                        <a:rPr lang="nl-NL" sz="14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opdr</a:t>
                      </a: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voor maquette!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Intro en werken aan LA 3 Ontwerp </a:t>
                      </a: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H2 document verantwoording			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Deadline LA 2 vrijdag 3 juni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018804"/>
                  </a:ext>
                </a:extLst>
              </a:tr>
              <a:tr h="158996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nl-N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Start ontwerpfase</a:t>
                      </a:r>
                      <a:endParaRPr lang="nl-N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1" u="none" strike="noStrike" dirty="0"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Dinsdag 7 juni maquette/ontwerp bij ontdekstation</a:t>
                      </a:r>
                      <a:endParaRPr lang="nl-NL" sz="1400" b="0" i="0" u="none" strike="noStrike" dirty="0">
                        <a:effectLst/>
                        <a:highlight>
                          <a:srgbClr val="00FFFF"/>
                        </a:highligh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Woensdag: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Biodiversiteit/eetbaar groen (Stijn)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Feedbackfriends voorbereiden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Werken aan LA 3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Werken aan LA 3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Feedbackfriends LA 2 vrijdag 10 juni 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Beoordelingsformulier Presentatie</a:t>
                      </a:r>
                      <a:r>
                        <a:rPr lang="nl-NL" sz="1400" b="0" i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Presenteren ontwerp JHS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52" marR="50752" marT="704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947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96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FB187-5FF3-4FF9-9604-7E1C8716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Hoe gaan we dat doen?!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4A87BD9-2E78-440B-8567-5B7E19ACC802}"/>
              </a:ext>
            </a:extLst>
          </p:cNvPr>
          <p:cNvGraphicFramePr/>
          <p:nvPr/>
        </p:nvGraphicFramePr>
        <p:xfrm>
          <a:off x="1023258" y="1074208"/>
          <a:ext cx="1011282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11">
            <a:extLst>
              <a:ext uri="{FF2B5EF4-FFF2-40B4-BE49-F238E27FC236}">
                <a16:creationId xmlns:a16="http://schemas.microsoft.com/office/drawing/2014/main" id="{14482622-691C-EF14-74F8-5E75C58F67E2}"/>
              </a:ext>
            </a:extLst>
          </p:cNvPr>
          <p:cNvSpPr txBox="1"/>
          <p:nvPr/>
        </p:nvSpPr>
        <p:spPr bwMode="auto">
          <a:xfrm>
            <a:off x="6934703" y="0"/>
            <a:ext cx="5038060" cy="124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nl-NL" sz="4000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Vorige </a:t>
            </a:r>
            <a:r>
              <a:rPr lang="nl-NL" sz="40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week:</a:t>
            </a:r>
            <a:r>
              <a:rPr lang="nl-NL" sz="4400" b="1" kern="1200" dirty="0">
                <a:latin typeface="+mj-lt"/>
                <a:ea typeface="+mj-ea"/>
                <a:cs typeface="+mj-cs"/>
              </a:rPr>
              <a:t>	</a:t>
            </a:r>
            <a:r>
              <a:rPr lang="nl-NL" sz="4400" kern="1200" dirty="0">
                <a:latin typeface="+mj-lt"/>
                <a:ea typeface="+mj-ea"/>
                <a:cs typeface="+mj-cs"/>
              </a:rPr>
              <a:t>	 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19735AB-36C0-3BC6-5B72-8A81DCF70CA7}"/>
              </a:ext>
            </a:extLst>
          </p:cNvPr>
          <p:cNvSpPr/>
          <p:nvPr/>
        </p:nvSpPr>
        <p:spPr>
          <a:xfrm>
            <a:off x="642257" y="1640104"/>
            <a:ext cx="5312228" cy="428687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86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4BB7D-B0F9-972F-69A5-E455B5A0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2. LA 2 Marktonderzoek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E041279-58D5-8C5F-E5EC-A07FB82F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75" y="1467293"/>
            <a:ext cx="4633349" cy="44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3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A78D92C8-7B2A-BEE8-B453-1EB17802C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398" y="1095627"/>
            <a:ext cx="5376974" cy="104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b="1" dirty="0">
                <a:solidFill>
                  <a:srgbClr val="00B050"/>
                </a:solidFill>
                <a:latin typeface="+mj-lt"/>
                <a:ea typeface="Calibri" pitchFamily="34" charset="0"/>
                <a:cs typeface="Arial" charset="0"/>
              </a:rPr>
              <a:t>Een marktonderzoek opzetten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doelgroep analyse maken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 resultaten van een marktonderzoek verwerken </a:t>
            </a:r>
          </a:p>
        </p:txBody>
      </p:sp>
      <p:sp>
        <p:nvSpPr>
          <p:cNvPr id="23" name="Tekstvak 23">
            <a:extLst>
              <a:ext uri="{FF2B5EF4-FFF2-40B4-BE49-F238E27FC236}">
                <a16:creationId xmlns:a16="http://schemas.microsoft.com/office/drawing/2014/main" id="{BD698435-1FDB-1667-6B53-2549AE7F9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754" y="525276"/>
            <a:ext cx="914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2122 IRG LA2 Marktonderzoek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402839E4-1FAF-C57C-760C-B32111B0C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805" r="10840"/>
          <a:stretch/>
        </p:blipFill>
        <p:spPr>
          <a:xfrm>
            <a:off x="617740" y="1081856"/>
            <a:ext cx="365691" cy="503851"/>
          </a:xfrm>
          <a:prstGeom prst="rect">
            <a:avLst/>
          </a:prstGeom>
        </p:spPr>
      </p:pic>
      <p:pic>
        <p:nvPicPr>
          <p:cNvPr id="17" name="Picture 2" descr="8 manieren om branche- en marktonderzoek te doen | Ikgastarten">
            <a:extLst>
              <a:ext uri="{FF2B5EF4-FFF2-40B4-BE49-F238E27FC236}">
                <a16:creationId xmlns:a16="http://schemas.microsoft.com/office/drawing/2014/main" id="{3BE91C29-5710-1CF1-45CD-2E74ACE0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59" y="2867548"/>
            <a:ext cx="6974826" cy="28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66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147398" y="717376"/>
            <a:ext cx="5376974" cy="104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marktonderzoek opzetten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doelgroep analyse maken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 resultaten van een marktonderzoek verwerken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43754" y="1852168"/>
            <a:ext cx="5380618" cy="2339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Leerproduct</a:t>
            </a:r>
            <a:r>
              <a:rPr lang="nl-NL" sz="1400" b="1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r>
              <a:rPr lang="nl-NL" sz="1100" b="1" dirty="0">
                <a:ea typeface="Calibri" pitchFamily="34" charset="0"/>
                <a:cs typeface="Arial" charset="0"/>
              </a:rPr>
              <a:t>		</a:t>
            </a:r>
          </a:p>
          <a:p>
            <a:pPr eaLnBrk="0" hangingPunct="0"/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verslag dat bestaat uit 2 onderdelen: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Excel verslag waarin je de doelgroep van de opdrachtgever analyseert en grafisch presenteert.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aanbeveling op basis van de 4C’s. </a:t>
            </a:r>
          </a:p>
          <a:p>
            <a:pPr eaLnBrk="0" hangingPunct="0"/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In het verslag komt het volgende aan bod: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Deskresearch met daarin minimaal 8 demografische gegevens. Verwerk ze in een diagram.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beschrijving van de 4C’s voor het gebied dit gebied.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aanbeveling voor de opdrachtgever op basis van de externe data, dit wederom m.b.v. de 4C’s.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Bronvermelding.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7436246" y="441995"/>
            <a:ext cx="4044241" cy="2492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Samenwerken</a:t>
            </a:r>
            <a:endParaRPr lang="nl-NL" sz="1200" dirty="0">
              <a:solidFill>
                <a:srgbClr val="FF0000"/>
              </a:solidFill>
              <a:ea typeface="Calibri" pitchFamily="34" charset="0"/>
              <a:cs typeface="Arial" charset="0"/>
            </a:endParaRPr>
          </a:p>
          <a:p>
            <a:pPr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sz="1200" dirty="0">
                <a:latin typeface="+mj-lt"/>
                <a:ea typeface="Calibri" pitchFamily="34" charset="0"/>
                <a:cs typeface="Arial" panose="020B0604020202020204" pitchFamily="34" charset="0"/>
              </a:rPr>
              <a:t>Dit product maak je met je groepje.</a:t>
            </a:r>
          </a:p>
          <a:p>
            <a:pPr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sz="1200" dirty="0">
                <a:latin typeface="+mj-lt"/>
                <a:ea typeface="Calibri" pitchFamily="34" charset="0"/>
                <a:cs typeface="Arial" panose="020B0604020202020204" pitchFamily="34" charset="0"/>
              </a:rPr>
              <a:t>Lever je product in via Teams</a:t>
            </a:r>
          </a:p>
          <a:p>
            <a:pPr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sz="1200" dirty="0">
                <a:latin typeface="+mj-lt"/>
                <a:ea typeface="Calibri" pitchFamily="34" charset="0"/>
                <a:cs typeface="Arial" panose="020B0604020202020204" pitchFamily="34" charset="0"/>
              </a:rPr>
              <a:t>Je wordt een </a:t>
            </a:r>
            <a:r>
              <a:rPr lang="nl-NL" sz="1200">
                <a:latin typeface="+mj-lt"/>
                <a:ea typeface="Calibri" pitchFamily="34" charset="0"/>
                <a:cs typeface="Arial" panose="020B0604020202020204" pitchFamily="34" charset="0"/>
              </a:rPr>
              <a:t>groepje feedbackfriends </a:t>
            </a:r>
            <a:r>
              <a:rPr lang="nl-NL" sz="1200" dirty="0">
                <a:latin typeface="+mj-lt"/>
                <a:ea typeface="Calibri" pitchFamily="34" charset="0"/>
                <a:cs typeface="Arial" panose="020B0604020202020204" pitchFamily="34" charset="0"/>
              </a:rPr>
              <a:t>geplaatst</a:t>
            </a:r>
          </a:p>
          <a:p>
            <a:pPr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sz="1200" dirty="0">
                <a:latin typeface="+mj-lt"/>
                <a:ea typeface="Calibri" pitchFamily="34" charset="0"/>
                <a:cs typeface="Arial" panose="020B0604020202020204" pitchFamily="34" charset="0"/>
              </a:rPr>
              <a:t>Geef feedback op de producten van anderen en ontvang feedback</a:t>
            </a:r>
          </a:p>
          <a:p>
            <a:pPr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NL" sz="1200" dirty="0">
                <a:latin typeface="+mj-lt"/>
                <a:cs typeface="Arial" panose="020B0604020202020204" pitchFamily="34" charset="0"/>
              </a:rPr>
              <a:t>Beschrijf in je reflectieverslag hoe je het feedback geven ervaren hebt.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1200" dirty="0">
              <a:latin typeface="+mj-lt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200" dirty="0">
                <a:latin typeface="+mj-lt"/>
                <a:cs typeface="Arial" panose="020B0604020202020204" pitchFamily="34" charset="0"/>
              </a:rPr>
              <a:t>Intro LA = vrijdag 20 mei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200" dirty="0">
                <a:latin typeface="+mj-lt"/>
                <a:cs typeface="Arial" panose="020B0604020202020204" pitchFamily="34" charset="0"/>
              </a:rPr>
              <a:t>Deadline = vrijdag 3 juni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200" dirty="0">
                <a:latin typeface="+mj-lt"/>
                <a:cs typeface="Arial" panose="020B0604020202020204" pitchFamily="34" charset="0"/>
              </a:rPr>
              <a:t>Feedbackfriends = vrijdag 10 juni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7432340" y="3061883"/>
            <a:ext cx="4044241" cy="5761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Bijeenkomsten</a:t>
            </a:r>
            <a:r>
              <a:rPr lang="nl-NL" sz="1100" b="1" dirty="0">
                <a:ea typeface="Calibri" pitchFamily="34" charset="0"/>
                <a:cs typeface="Arial" charset="0"/>
              </a:rPr>
              <a:t>		</a:t>
            </a:r>
            <a:endParaRPr lang="nl-NL" sz="1100" dirty="0">
              <a:ea typeface="Calibri" pitchFamily="34" charset="0"/>
              <a:cs typeface="Arial" charset="0"/>
            </a:endParaRPr>
          </a:p>
          <a:p>
            <a:pPr marL="171450" indent="-171450" defTabSz="457200" eaLnBrk="0" hangingPunct="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176213" algn="l"/>
                <a:tab pos="1163638" algn="l"/>
              </a:tabLst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Les over Marktonderzoek</a:t>
            </a:r>
          </a:p>
          <a:p>
            <a:pPr marL="171450" indent="-171450" defTabSz="457200" eaLnBrk="0" hangingPunct="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176213" algn="l"/>
                <a:tab pos="1163638" algn="l"/>
              </a:tabLst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Les over Deskresearch</a:t>
            </a: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7428570" y="3928011"/>
            <a:ext cx="4044241" cy="53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457200">
              <a:lnSpc>
                <a:spcPct val="80000"/>
              </a:lnSpc>
              <a:spcBef>
                <a:spcPct val="50000"/>
              </a:spcBef>
              <a:tabLst>
                <a:tab pos="176213" algn="l"/>
                <a:tab pos="1163638" algn="l"/>
              </a:tabLst>
            </a:pPr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Bronnen</a:t>
            </a:r>
            <a:endParaRPr lang="nl-NL" sz="1200" b="1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  <a:p>
            <a:pPr marL="171450" indent="-171450" defTabSz="457200" eaLnBrk="0" hangingPunct="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176213" algn="l"/>
                <a:tab pos="1163638" algn="l"/>
              </a:tabLst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PowerPoint van </a:t>
            </a:r>
            <a:r>
              <a:rPr lang="nl-NL" sz="1200">
                <a:latin typeface="+mj-lt"/>
                <a:ea typeface="Calibri" pitchFamily="34" charset="0"/>
                <a:cs typeface="Arial" charset="0"/>
              </a:rPr>
              <a:t>lessen ”.</a:t>
            </a:r>
            <a:endParaRPr lang="nl-NL" sz="1200" dirty="0">
              <a:latin typeface="+mj-lt"/>
              <a:ea typeface="Calibri" pitchFamily="34" charset="0"/>
              <a:cs typeface="Arial" charset="0"/>
            </a:endParaRPr>
          </a:p>
          <a:p>
            <a:pPr marL="171450" indent="-171450" defTabSz="457200" eaLnBrk="0" hangingPunct="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176213" algn="l"/>
                <a:tab pos="1163638" algn="l"/>
              </a:tabLst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Websites uit de PPT “Deskresearch”</a:t>
            </a:r>
          </a:p>
        </p:txBody>
      </p:sp>
      <p:sp>
        <p:nvSpPr>
          <p:cNvPr id="14348" name="Tekstvak 23"/>
          <p:cNvSpPr txBox="1">
            <a:spLocks noChangeArrowheads="1"/>
          </p:cNvSpPr>
          <p:nvPr/>
        </p:nvSpPr>
        <p:spPr bwMode="auto">
          <a:xfrm>
            <a:off x="1143754" y="147025"/>
            <a:ext cx="914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2122 IRG LA2 Marktonderzoek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4" cstate="print"/>
          <a:srcRect l="21805" r="10840"/>
          <a:stretch/>
        </p:blipFill>
        <p:spPr>
          <a:xfrm>
            <a:off x="617740" y="703605"/>
            <a:ext cx="365691" cy="503851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868" y="1852168"/>
            <a:ext cx="336563" cy="410721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107" y="4279622"/>
            <a:ext cx="363900" cy="568913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9247" y="703605"/>
            <a:ext cx="447500" cy="30511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6400" y="4024133"/>
            <a:ext cx="426075" cy="414073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9" cstate="print"/>
          <a:srcRect l="17050" t="33024" r="61669" b="30375"/>
          <a:stretch/>
        </p:blipFill>
        <p:spPr>
          <a:xfrm>
            <a:off x="6868251" y="3064522"/>
            <a:ext cx="396240" cy="383141"/>
          </a:xfrm>
          <a:prstGeom prst="rect">
            <a:avLst/>
          </a:prstGeom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143754" y="4371955"/>
            <a:ext cx="5380618" cy="196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Leerpad	</a:t>
            </a:r>
            <a:r>
              <a:rPr lang="nl-NL" sz="14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	</a:t>
            </a:r>
            <a:r>
              <a:rPr lang="nl-NL" sz="1200" b="1" dirty="0">
                <a:ea typeface="Calibri" pitchFamily="34" charset="0"/>
                <a:cs typeface="Arial" charset="0"/>
              </a:rPr>
              <a:t>	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Gebruik voor je deskresearch o.a. de websites uit de PPT “Deskresearch’. 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Onderzoek het gebied van jullie groep op minimaal 8 demografische gegevens (zie PPT).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Verwerk de gegevens in Excel met bijpassende diagrammen.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Beschrijf de 4C’s van dit centrum gebied op dit moment.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Schrijf een aanbeveling m.b.v. de 4C’s en jullie externe data voor de opdrachtgever.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Zorg voor een overzichtelijk Excel verslag waarin alle eerder genoemde punten aan bod komen.</a:t>
            </a:r>
          </a:p>
        </p:txBody>
      </p:sp>
      <p:pic>
        <p:nvPicPr>
          <p:cNvPr id="15" name="Afbeelding 2" descr="Afbeelding met binnen&#10;&#10;Beschrijving is gegenereerd met hoge betrouwbaarheid">
            <a:extLst>
              <a:ext uri="{FF2B5EF4-FFF2-40B4-BE49-F238E27FC236}">
                <a16:creationId xmlns:a16="http://schemas.microsoft.com/office/drawing/2014/main" id="{0541AE06-8D09-4A33-8B0F-48EABDDCE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0783" y="4565104"/>
            <a:ext cx="1581597" cy="150719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0B154AD5-F26F-4E86-BE25-66EC362B455D}"/>
              </a:ext>
            </a:extLst>
          </p:cNvPr>
          <p:cNvSpPr txBox="1"/>
          <p:nvPr/>
        </p:nvSpPr>
        <p:spPr>
          <a:xfrm>
            <a:off x="8976320" y="4686669"/>
            <a:ext cx="3072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12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adviseren jullie de opdrachtgever op het gebied van marketing? </a:t>
            </a:r>
          </a:p>
        </p:txBody>
      </p:sp>
    </p:spTree>
    <p:extLst>
      <p:ext uri="{BB962C8B-B14F-4D97-AF65-F5344CB8AC3E}">
        <p14:creationId xmlns:p14="http://schemas.microsoft.com/office/powerpoint/2010/main" val="284662026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4" ma:contentTypeDescription="Een nieuw document maken." ma:contentTypeScope="" ma:versionID="a3c3b2d2316bbff68d369b35dcdb8578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0dc031163889b163ad3cab64943a7718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FA094C-EE35-4107-8960-8C39ABC1FF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E3B7F2-C414-467A-AC6B-5639AC28D2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27ACDD-EB17-47D1-B212-D2E1496DB8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1876</Words>
  <Application>Microsoft Office PowerPoint</Application>
  <PresentationFormat>Breedbeeld</PresentationFormat>
  <Paragraphs>284</Paragraphs>
  <Slides>35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Libre Baskerville</vt:lpstr>
      <vt:lpstr>Wingdings</vt:lpstr>
      <vt:lpstr>Kantoorthema</vt:lpstr>
      <vt:lpstr>1_Kantoorthema</vt:lpstr>
      <vt:lpstr>Office-thema</vt:lpstr>
      <vt:lpstr>IBS les woensdag 25-5</vt:lpstr>
      <vt:lpstr>PowerPoint-presentatie</vt:lpstr>
      <vt:lpstr>PowerPoint-presentatie</vt:lpstr>
      <vt:lpstr>1. Praktische zaken: </vt:lpstr>
      <vt:lpstr>PowerPoint-presentatie</vt:lpstr>
      <vt:lpstr>Hoe gaan we dat doen?! </vt:lpstr>
      <vt:lpstr>2. LA 2 Marktonderzoek</vt:lpstr>
      <vt:lpstr>PowerPoint-presentatie</vt:lpstr>
      <vt:lpstr>PowerPoint-presentatie</vt:lpstr>
      <vt:lpstr>Soorten marktonderzoek</vt:lpstr>
      <vt:lpstr>Deskresearch  (Secundair onderzoek/ bronnenonderzoek)</vt:lpstr>
      <vt:lpstr>Deskresearch  (Secundair onderzoek/ bronnenonderzoek)</vt:lpstr>
      <vt:lpstr>Fieldresearch  (Primair onderzoek)</vt:lpstr>
      <vt:lpstr>Fieldresearch  (Primair onderzoek)</vt:lpstr>
      <vt:lpstr>Fieldresearch  (Primair onderzoek)</vt:lpstr>
      <vt:lpstr>Fieldresearch  (Primair onderzoek)</vt:lpstr>
      <vt:lpstr>Aan de slag </vt:lpstr>
      <vt:lpstr>3. Ruimtelijke ordening; waar hou je rekening mee in je ontwerp? </vt:lpstr>
      <vt:lpstr>PowerPoint-presentatie</vt:lpstr>
      <vt:lpstr>PowerPoint-presentatie</vt:lpstr>
      <vt:lpstr>Ruimtelijke ordening is gericht op de zorg voor een goede en gezonde fysieke leefomgeving en het verbeteren van de ruimtelijke kwaliteit.</vt:lpstr>
      <vt:lpstr>PowerPoint-presentatie</vt:lpstr>
      <vt:lpstr>PowerPoint-presentatie</vt:lpstr>
      <vt:lpstr>Functies van de stad: </vt:lpstr>
      <vt:lpstr>Voorzieningen </vt:lpstr>
      <vt:lpstr>Plannen en ontwerpen </vt:lpstr>
      <vt:lpstr>4. Brainstorm</vt:lpstr>
      <vt:lpstr>Brainstormen, een proces in twee fasen</vt:lpstr>
      <vt:lpstr>PowerPoint-presentatie</vt:lpstr>
      <vt:lpstr>PowerPoint-presentatie</vt:lpstr>
      <vt:lpstr>PowerPoint-presentatie</vt:lpstr>
      <vt:lpstr>PowerPoint-presentatie</vt:lpstr>
      <vt:lpstr>Aan de slag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IBS les woensdag 25-5</dc:title>
  <dc:creator>Pascalle Cup</dc:creator>
  <cp:lastModifiedBy>Pascalle Cup</cp:lastModifiedBy>
  <cp:revision>1</cp:revision>
  <dcterms:created xsi:type="dcterms:W3CDTF">2022-05-23T15:14:19Z</dcterms:created>
  <dcterms:modified xsi:type="dcterms:W3CDTF">2022-05-24T14:32:23Z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